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gif" ContentType="image/gif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2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68506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7" name="Shape 33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2" name="Shape 43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4" name="Shape 44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1" name="Shape 45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9" name="Shape 45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5" name="Shape 46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1" name="Shape 47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7" name="Shape 47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Shape 4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3" name="Shape 4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Shape 61"/>
          <p:cNvGrpSpPr/>
          <p:nvPr/>
        </p:nvGrpSpPr>
        <p:grpSpPr>
          <a:xfrm>
            <a:off x="0" y="0"/>
            <a:ext cx="8915400" cy="6857999"/>
            <a:chOff x="0" y="0"/>
            <a:chExt cx="5616" cy="4319"/>
          </a:xfrm>
        </p:grpSpPr>
        <p:grpSp>
          <p:nvGrpSpPr>
            <p:cNvPr id="62" name="Shape 62"/>
            <p:cNvGrpSpPr/>
            <p:nvPr/>
          </p:nvGrpSpPr>
          <p:grpSpPr>
            <a:xfrm>
              <a:off x="0" y="0"/>
              <a:ext cx="239" cy="4319"/>
              <a:chOff x="0" y="0"/>
              <a:chExt cx="239" cy="4319"/>
            </a:xfrm>
          </p:grpSpPr>
          <p:sp>
            <p:nvSpPr>
              <p:cNvPr id="63" name="Shape 63"/>
              <p:cNvSpPr/>
              <p:nvPr/>
            </p:nvSpPr>
            <p:spPr>
              <a:xfrm>
                <a:off x="0" y="0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4" name="Shape 64" descr="50%"/>
              <p:cNvSpPr/>
              <p:nvPr/>
            </p:nvSpPr>
            <p:spPr>
              <a:xfrm>
                <a:off x="0" y="240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5" name="Shape 65"/>
              <p:cNvSpPr/>
              <p:nvPr/>
            </p:nvSpPr>
            <p:spPr>
              <a:xfrm>
                <a:off x="0" y="480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6" name="Shape 66" descr="50%"/>
              <p:cNvSpPr/>
              <p:nvPr/>
            </p:nvSpPr>
            <p:spPr>
              <a:xfrm>
                <a:off x="0" y="719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7" name="Shape 67"/>
              <p:cNvSpPr/>
              <p:nvPr/>
            </p:nvSpPr>
            <p:spPr>
              <a:xfrm>
                <a:off x="0" y="960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8" name="Shape 68" descr="50%"/>
              <p:cNvSpPr/>
              <p:nvPr/>
            </p:nvSpPr>
            <p:spPr>
              <a:xfrm>
                <a:off x="0" y="1200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0" y="1439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0" name="Shape 70" descr="50%"/>
              <p:cNvSpPr/>
              <p:nvPr/>
            </p:nvSpPr>
            <p:spPr>
              <a:xfrm>
                <a:off x="0" y="1679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1" name="Shape 71"/>
              <p:cNvSpPr/>
              <p:nvPr/>
            </p:nvSpPr>
            <p:spPr>
              <a:xfrm>
                <a:off x="0" y="1920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2" name="Shape 72" descr="50%"/>
              <p:cNvSpPr/>
              <p:nvPr/>
            </p:nvSpPr>
            <p:spPr>
              <a:xfrm>
                <a:off x="0" y="2160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3" name="Shape 73"/>
              <p:cNvSpPr/>
              <p:nvPr/>
            </p:nvSpPr>
            <p:spPr>
              <a:xfrm>
                <a:off x="0" y="2400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4" name="Shape 74" descr="50%"/>
              <p:cNvSpPr/>
              <p:nvPr/>
            </p:nvSpPr>
            <p:spPr>
              <a:xfrm>
                <a:off x="0" y="2639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5" name="Shape 75"/>
              <p:cNvSpPr/>
              <p:nvPr/>
            </p:nvSpPr>
            <p:spPr>
              <a:xfrm>
                <a:off x="0" y="2879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6" name="Shape 76" descr="50%"/>
              <p:cNvSpPr/>
              <p:nvPr/>
            </p:nvSpPr>
            <p:spPr>
              <a:xfrm>
                <a:off x="0" y="3120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0" y="3359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8" name="Shape 78" descr="50%"/>
              <p:cNvSpPr/>
              <p:nvPr/>
            </p:nvSpPr>
            <p:spPr>
              <a:xfrm>
                <a:off x="0" y="3600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0" y="3840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" name="Shape 80" descr="50%"/>
              <p:cNvSpPr/>
              <p:nvPr/>
            </p:nvSpPr>
            <p:spPr>
              <a:xfrm>
                <a:off x="0" y="4079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sp>
          <p:nvSpPr>
            <p:cNvPr id="81" name="Shape 81" descr="50%"/>
            <p:cNvSpPr/>
            <p:nvPr/>
          </p:nvSpPr>
          <p:spPr>
            <a:xfrm>
              <a:off x="335" y="1247"/>
              <a:ext cx="5280" cy="14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82" name="Shape 82"/>
            <p:cNvGrpSpPr/>
            <p:nvPr/>
          </p:nvGrpSpPr>
          <p:grpSpPr>
            <a:xfrm>
              <a:off x="336" y="1200"/>
              <a:ext cx="5280" cy="0"/>
              <a:chOff x="144" y="1200"/>
              <a:chExt cx="5280" cy="0"/>
            </a:xfrm>
          </p:grpSpPr>
          <p:cxnSp>
            <p:nvCxnSpPr>
              <p:cNvPr id="83" name="Shape 83"/>
              <p:cNvCxnSpPr/>
              <p:nvPr/>
            </p:nvCxnSpPr>
            <p:spPr>
              <a:xfrm>
                <a:off x="14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4" name="Shape 84"/>
              <p:cNvCxnSpPr/>
              <p:nvPr/>
            </p:nvCxnSpPr>
            <p:spPr>
              <a:xfrm>
                <a:off x="62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" name="Shape 85"/>
              <p:cNvCxnSpPr/>
              <p:nvPr/>
            </p:nvCxnSpPr>
            <p:spPr>
              <a:xfrm>
                <a:off x="38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" name="Shape 86"/>
              <p:cNvCxnSpPr/>
              <p:nvPr/>
            </p:nvCxnSpPr>
            <p:spPr>
              <a:xfrm>
                <a:off x="110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" name="Shape 87"/>
              <p:cNvCxnSpPr/>
              <p:nvPr/>
            </p:nvCxnSpPr>
            <p:spPr>
              <a:xfrm>
                <a:off x="86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" name="Shape 88"/>
              <p:cNvCxnSpPr/>
              <p:nvPr/>
            </p:nvCxnSpPr>
            <p:spPr>
              <a:xfrm>
                <a:off x="158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" name="Shape 89"/>
              <p:cNvCxnSpPr/>
              <p:nvPr/>
            </p:nvCxnSpPr>
            <p:spPr>
              <a:xfrm>
                <a:off x="134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" name="Shape 90"/>
              <p:cNvCxnSpPr/>
              <p:nvPr/>
            </p:nvCxnSpPr>
            <p:spPr>
              <a:xfrm>
                <a:off x="206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" name="Shape 91"/>
              <p:cNvCxnSpPr/>
              <p:nvPr/>
            </p:nvCxnSpPr>
            <p:spPr>
              <a:xfrm>
                <a:off x="182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2" name="Shape 92"/>
              <p:cNvCxnSpPr/>
              <p:nvPr/>
            </p:nvCxnSpPr>
            <p:spPr>
              <a:xfrm>
                <a:off x="254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3" name="Shape 93"/>
              <p:cNvCxnSpPr/>
              <p:nvPr/>
            </p:nvCxnSpPr>
            <p:spPr>
              <a:xfrm>
                <a:off x="230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4" name="Shape 94"/>
              <p:cNvCxnSpPr/>
              <p:nvPr/>
            </p:nvCxnSpPr>
            <p:spPr>
              <a:xfrm>
                <a:off x="302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5" name="Shape 95"/>
              <p:cNvCxnSpPr/>
              <p:nvPr/>
            </p:nvCxnSpPr>
            <p:spPr>
              <a:xfrm>
                <a:off x="278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6" name="Shape 96"/>
              <p:cNvCxnSpPr/>
              <p:nvPr/>
            </p:nvCxnSpPr>
            <p:spPr>
              <a:xfrm>
                <a:off x="350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" name="Shape 97"/>
              <p:cNvCxnSpPr/>
              <p:nvPr/>
            </p:nvCxnSpPr>
            <p:spPr>
              <a:xfrm>
                <a:off x="326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8" name="Shape 98"/>
              <p:cNvCxnSpPr/>
              <p:nvPr/>
            </p:nvCxnSpPr>
            <p:spPr>
              <a:xfrm>
                <a:off x="398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9" name="Shape 99"/>
              <p:cNvCxnSpPr/>
              <p:nvPr/>
            </p:nvCxnSpPr>
            <p:spPr>
              <a:xfrm>
                <a:off x="374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" name="Shape 100"/>
              <p:cNvCxnSpPr/>
              <p:nvPr/>
            </p:nvCxnSpPr>
            <p:spPr>
              <a:xfrm>
                <a:off x="446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1" name="Shape 101"/>
              <p:cNvCxnSpPr/>
              <p:nvPr/>
            </p:nvCxnSpPr>
            <p:spPr>
              <a:xfrm>
                <a:off x="422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2" name="Shape 102"/>
              <p:cNvCxnSpPr/>
              <p:nvPr/>
            </p:nvCxnSpPr>
            <p:spPr>
              <a:xfrm>
                <a:off x="494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" name="Shape 103"/>
              <p:cNvCxnSpPr/>
              <p:nvPr/>
            </p:nvCxnSpPr>
            <p:spPr>
              <a:xfrm>
                <a:off x="470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4" name="Shape 104"/>
              <p:cNvCxnSpPr/>
              <p:nvPr/>
            </p:nvCxnSpPr>
            <p:spPr>
              <a:xfrm>
                <a:off x="518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05" name="Shape 105"/>
            <p:cNvGrpSpPr/>
            <p:nvPr/>
          </p:nvGrpSpPr>
          <p:grpSpPr>
            <a:xfrm>
              <a:off x="432" y="1728"/>
              <a:ext cx="192" cy="191"/>
              <a:chOff x="432" y="1728"/>
              <a:chExt cx="192" cy="191"/>
            </a:xfrm>
          </p:grpSpPr>
          <p:sp>
            <p:nvSpPr>
              <p:cNvPr id="106" name="Shape 106"/>
              <p:cNvSpPr/>
              <p:nvPr/>
            </p:nvSpPr>
            <p:spPr>
              <a:xfrm>
                <a:off x="432" y="1728"/>
                <a:ext cx="95" cy="95"/>
              </a:xfrm>
              <a:prstGeom prst="rect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528" y="1823"/>
                <a:ext cx="95" cy="95"/>
              </a:xfrm>
              <a:prstGeom prst="rect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08" name="Shape 108"/>
              <p:cNvSpPr/>
              <p:nvPr/>
            </p:nvSpPr>
            <p:spPr>
              <a:xfrm>
                <a:off x="528" y="1728"/>
                <a:ext cx="95" cy="95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09" name="Shape 109"/>
              <p:cNvSpPr/>
              <p:nvPr/>
            </p:nvSpPr>
            <p:spPr>
              <a:xfrm>
                <a:off x="432" y="1823"/>
                <a:ext cx="95" cy="95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110" name="Shape 110"/>
            <p:cNvGrpSpPr/>
            <p:nvPr/>
          </p:nvGrpSpPr>
          <p:grpSpPr>
            <a:xfrm>
              <a:off x="336" y="2400"/>
              <a:ext cx="5280" cy="0"/>
              <a:chOff x="144" y="1200"/>
              <a:chExt cx="5280" cy="0"/>
            </a:xfrm>
          </p:grpSpPr>
          <p:cxnSp>
            <p:nvCxnSpPr>
              <p:cNvPr id="111" name="Shape 111"/>
              <p:cNvCxnSpPr/>
              <p:nvPr/>
            </p:nvCxnSpPr>
            <p:spPr>
              <a:xfrm>
                <a:off x="14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" name="Shape 112"/>
              <p:cNvCxnSpPr/>
              <p:nvPr/>
            </p:nvCxnSpPr>
            <p:spPr>
              <a:xfrm>
                <a:off x="62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" name="Shape 113"/>
              <p:cNvCxnSpPr/>
              <p:nvPr/>
            </p:nvCxnSpPr>
            <p:spPr>
              <a:xfrm>
                <a:off x="38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4" name="Shape 114"/>
              <p:cNvCxnSpPr/>
              <p:nvPr/>
            </p:nvCxnSpPr>
            <p:spPr>
              <a:xfrm>
                <a:off x="110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5" name="Shape 115"/>
              <p:cNvCxnSpPr/>
              <p:nvPr/>
            </p:nvCxnSpPr>
            <p:spPr>
              <a:xfrm>
                <a:off x="86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" name="Shape 116"/>
              <p:cNvCxnSpPr/>
              <p:nvPr/>
            </p:nvCxnSpPr>
            <p:spPr>
              <a:xfrm>
                <a:off x="158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7" name="Shape 117"/>
              <p:cNvCxnSpPr/>
              <p:nvPr/>
            </p:nvCxnSpPr>
            <p:spPr>
              <a:xfrm>
                <a:off x="134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" name="Shape 118"/>
              <p:cNvCxnSpPr/>
              <p:nvPr/>
            </p:nvCxnSpPr>
            <p:spPr>
              <a:xfrm>
                <a:off x="206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" name="Shape 119"/>
              <p:cNvCxnSpPr/>
              <p:nvPr/>
            </p:nvCxnSpPr>
            <p:spPr>
              <a:xfrm>
                <a:off x="182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" name="Shape 120"/>
              <p:cNvCxnSpPr/>
              <p:nvPr/>
            </p:nvCxnSpPr>
            <p:spPr>
              <a:xfrm>
                <a:off x="254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" name="Shape 121"/>
              <p:cNvCxnSpPr/>
              <p:nvPr/>
            </p:nvCxnSpPr>
            <p:spPr>
              <a:xfrm>
                <a:off x="230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" name="Shape 122"/>
              <p:cNvCxnSpPr/>
              <p:nvPr/>
            </p:nvCxnSpPr>
            <p:spPr>
              <a:xfrm>
                <a:off x="302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" name="Shape 123"/>
              <p:cNvCxnSpPr/>
              <p:nvPr/>
            </p:nvCxnSpPr>
            <p:spPr>
              <a:xfrm>
                <a:off x="278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" name="Shape 124"/>
              <p:cNvCxnSpPr/>
              <p:nvPr/>
            </p:nvCxnSpPr>
            <p:spPr>
              <a:xfrm>
                <a:off x="350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" name="Shape 125"/>
              <p:cNvCxnSpPr/>
              <p:nvPr/>
            </p:nvCxnSpPr>
            <p:spPr>
              <a:xfrm>
                <a:off x="326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" name="Shape 126"/>
              <p:cNvCxnSpPr/>
              <p:nvPr/>
            </p:nvCxnSpPr>
            <p:spPr>
              <a:xfrm>
                <a:off x="398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" name="Shape 127"/>
              <p:cNvCxnSpPr/>
              <p:nvPr/>
            </p:nvCxnSpPr>
            <p:spPr>
              <a:xfrm>
                <a:off x="374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8" name="Shape 128"/>
              <p:cNvCxnSpPr/>
              <p:nvPr/>
            </p:nvCxnSpPr>
            <p:spPr>
              <a:xfrm>
                <a:off x="446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9" name="Shape 129"/>
              <p:cNvCxnSpPr/>
              <p:nvPr/>
            </p:nvCxnSpPr>
            <p:spPr>
              <a:xfrm>
                <a:off x="422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0" name="Shape 130"/>
              <p:cNvCxnSpPr/>
              <p:nvPr/>
            </p:nvCxnSpPr>
            <p:spPr>
              <a:xfrm>
                <a:off x="494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1" name="Shape 131"/>
              <p:cNvCxnSpPr/>
              <p:nvPr/>
            </p:nvCxnSpPr>
            <p:spPr>
              <a:xfrm>
                <a:off x="470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2" name="Shape 132"/>
              <p:cNvCxnSpPr/>
              <p:nvPr/>
            </p:nvCxnSpPr>
            <p:spPr>
              <a:xfrm>
                <a:off x="518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133" name="Shape 133" descr="50%"/>
            <p:cNvSpPr/>
            <p:nvPr/>
          </p:nvSpPr>
          <p:spPr>
            <a:xfrm>
              <a:off x="335" y="2207"/>
              <a:ext cx="5280" cy="14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34" name="Shape 134"/>
          <p:cNvSpPr txBox="1">
            <a:spLocks noGrp="1"/>
          </p:cNvSpPr>
          <p:nvPr>
            <p:ph type="ctrTitle"/>
          </p:nvPr>
        </p:nvSpPr>
        <p:spPr>
          <a:xfrm>
            <a:off x="1066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subTitle" idx="1"/>
          </p:nvPr>
        </p:nvSpPr>
        <p:spPr>
          <a:xfrm>
            <a:off x="1295400" y="40386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Times New Roman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ft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sldNum" idx="12"/>
          </p:nvPr>
        </p:nvSpPr>
        <p:spPr>
          <a:xfrm>
            <a:off x="6934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 rot="5400000">
            <a:off x="2514599" y="228599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Times New Roman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dt" idx="10"/>
          </p:nvPr>
        </p:nvSpPr>
        <p:spPr>
          <a:xfrm>
            <a:off x="6858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4" name="Shape 194"/>
          <p:cNvSpPr txBox="1">
            <a:spLocks noGrp="1"/>
          </p:cNvSpPr>
          <p:nvPr>
            <p:ph type="ft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5" name="Shape 195"/>
          <p:cNvSpPr txBox="1">
            <a:spLocks noGrp="1"/>
          </p:cNvSpPr>
          <p:nvPr>
            <p:ph type="sldNum" idx="12"/>
          </p:nvPr>
        </p:nvSpPr>
        <p:spPr>
          <a:xfrm>
            <a:off x="65532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 rot="5400000">
            <a:off x="4667249" y="2381250"/>
            <a:ext cx="56388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 rot="5400000">
            <a:off x="704849" y="514350"/>
            <a:ext cx="5638800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Times New Roman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9" name="Shape 199"/>
          <p:cNvSpPr txBox="1">
            <a:spLocks noGrp="1"/>
          </p:cNvSpPr>
          <p:nvPr>
            <p:ph type="dt" idx="10"/>
          </p:nvPr>
        </p:nvSpPr>
        <p:spPr>
          <a:xfrm>
            <a:off x="6858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00" name="Shape 200"/>
          <p:cNvSpPr txBox="1">
            <a:spLocks noGrp="1"/>
          </p:cNvSpPr>
          <p:nvPr>
            <p:ph type="ft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01" name="Shape 201"/>
          <p:cNvSpPr txBox="1">
            <a:spLocks noGrp="1"/>
          </p:cNvSpPr>
          <p:nvPr>
            <p:ph type="sldNum" idx="12"/>
          </p:nvPr>
        </p:nvSpPr>
        <p:spPr>
          <a:xfrm>
            <a:off x="65532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Times New Roman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dt" idx="10"/>
          </p:nvPr>
        </p:nvSpPr>
        <p:spPr>
          <a:xfrm>
            <a:off x="6858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ft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sldNum" idx="12"/>
          </p:nvPr>
        </p:nvSpPr>
        <p:spPr>
          <a:xfrm>
            <a:off x="65532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dt" idx="10"/>
          </p:nvPr>
        </p:nvSpPr>
        <p:spPr>
          <a:xfrm>
            <a:off x="6858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ft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>
          <a:xfrm>
            <a:off x="65532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38099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body" idx="2"/>
          </p:nvPr>
        </p:nvSpPr>
        <p:spPr>
          <a:xfrm>
            <a:off x="4648200" y="2057400"/>
            <a:ext cx="38099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dt" idx="10"/>
          </p:nvPr>
        </p:nvSpPr>
        <p:spPr>
          <a:xfrm>
            <a:off x="6858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ft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sldNum" idx="12"/>
          </p:nvPr>
        </p:nvSpPr>
        <p:spPr>
          <a:xfrm>
            <a:off x="65532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dt" idx="10"/>
          </p:nvPr>
        </p:nvSpPr>
        <p:spPr>
          <a:xfrm>
            <a:off x="6858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ft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2" name="Shape 162"/>
          <p:cNvSpPr txBox="1">
            <a:spLocks noGrp="1"/>
          </p:cNvSpPr>
          <p:nvPr>
            <p:ph type="sldNum" idx="12"/>
          </p:nvPr>
        </p:nvSpPr>
        <p:spPr>
          <a:xfrm>
            <a:off x="65532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8" name="Shape 16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dt" idx="10"/>
          </p:nvPr>
        </p:nvSpPr>
        <p:spPr>
          <a:xfrm>
            <a:off x="6858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ft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sldNum" idx="12"/>
          </p:nvPr>
        </p:nvSpPr>
        <p:spPr>
          <a:xfrm>
            <a:off x="65532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dt" idx="10"/>
          </p:nvPr>
        </p:nvSpPr>
        <p:spPr>
          <a:xfrm>
            <a:off x="6858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4" name="Shape 174"/>
          <p:cNvSpPr txBox="1">
            <a:spLocks noGrp="1"/>
          </p:cNvSpPr>
          <p:nvPr>
            <p:ph type="ft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5" name="Shape 175"/>
          <p:cNvSpPr txBox="1">
            <a:spLocks noGrp="1"/>
          </p:cNvSpPr>
          <p:nvPr>
            <p:ph type="sldNum" idx="12"/>
          </p:nvPr>
        </p:nvSpPr>
        <p:spPr>
          <a:xfrm>
            <a:off x="65532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Times New Roman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0" name="Shape 180"/>
          <p:cNvSpPr txBox="1">
            <a:spLocks noGrp="1"/>
          </p:cNvSpPr>
          <p:nvPr>
            <p:ph type="dt" idx="10"/>
          </p:nvPr>
        </p:nvSpPr>
        <p:spPr>
          <a:xfrm>
            <a:off x="6858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1" name="Shape 181"/>
          <p:cNvSpPr txBox="1">
            <a:spLocks noGrp="1"/>
          </p:cNvSpPr>
          <p:nvPr>
            <p:ph type="ft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2" name="Shape 182"/>
          <p:cNvSpPr txBox="1">
            <a:spLocks noGrp="1"/>
          </p:cNvSpPr>
          <p:nvPr>
            <p:ph type="sldNum" idx="12"/>
          </p:nvPr>
        </p:nvSpPr>
        <p:spPr>
          <a:xfrm>
            <a:off x="65532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5" name="Shape 18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7" name="Shape 187"/>
          <p:cNvSpPr txBox="1">
            <a:spLocks noGrp="1"/>
          </p:cNvSpPr>
          <p:nvPr>
            <p:ph type="dt" idx="10"/>
          </p:nvPr>
        </p:nvSpPr>
        <p:spPr>
          <a:xfrm>
            <a:off x="6858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8" name="Shape 188"/>
          <p:cNvSpPr txBox="1">
            <a:spLocks noGrp="1"/>
          </p:cNvSpPr>
          <p:nvPr>
            <p:ph type="ft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65532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6"/>
          <p:cNvGrpSpPr/>
          <p:nvPr/>
        </p:nvGrpSpPr>
        <p:grpSpPr>
          <a:xfrm>
            <a:off x="0" y="0"/>
            <a:ext cx="8686800" cy="6857999"/>
            <a:chOff x="0" y="0"/>
            <a:chExt cx="5472" cy="4319"/>
          </a:xfrm>
        </p:grpSpPr>
        <p:grpSp>
          <p:nvGrpSpPr>
            <p:cNvPr id="7" name="Shape 7"/>
            <p:cNvGrpSpPr/>
            <p:nvPr/>
          </p:nvGrpSpPr>
          <p:grpSpPr>
            <a:xfrm>
              <a:off x="0" y="0"/>
              <a:ext cx="239" cy="4319"/>
              <a:chOff x="0" y="0"/>
              <a:chExt cx="239" cy="4319"/>
            </a:xfrm>
          </p:grpSpPr>
          <p:sp>
            <p:nvSpPr>
              <p:cNvPr id="8" name="Shape 8"/>
              <p:cNvSpPr/>
              <p:nvPr/>
            </p:nvSpPr>
            <p:spPr>
              <a:xfrm>
                <a:off x="0" y="0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9" name="Shape 9" descr="50%"/>
              <p:cNvSpPr/>
              <p:nvPr/>
            </p:nvSpPr>
            <p:spPr>
              <a:xfrm>
                <a:off x="0" y="240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0" name="Shape 10"/>
              <p:cNvSpPr/>
              <p:nvPr/>
            </p:nvSpPr>
            <p:spPr>
              <a:xfrm>
                <a:off x="0" y="480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" name="Shape 11" descr="50%"/>
              <p:cNvSpPr/>
              <p:nvPr/>
            </p:nvSpPr>
            <p:spPr>
              <a:xfrm>
                <a:off x="0" y="719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" name="Shape 12"/>
              <p:cNvSpPr/>
              <p:nvPr/>
            </p:nvSpPr>
            <p:spPr>
              <a:xfrm>
                <a:off x="0" y="960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" name="Shape 13" descr="50%"/>
              <p:cNvSpPr/>
              <p:nvPr/>
            </p:nvSpPr>
            <p:spPr>
              <a:xfrm>
                <a:off x="0" y="1200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4" name="Shape 14"/>
              <p:cNvSpPr/>
              <p:nvPr/>
            </p:nvSpPr>
            <p:spPr>
              <a:xfrm>
                <a:off x="0" y="1439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5" name="Shape 15" descr="50%"/>
              <p:cNvSpPr/>
              <p:nvPr/>
            </p:nvSpPr>
            <p:spPr>
              <a:xfrm>
                <a:off x="0" y="1679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0" y="1920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7" name="Shape 17" descr="50%"/>
              <p:cNvSpPr/>
              <p:nvPr/>
            </p:nvSpPr>
            <p:spPr>
              <a:xfrm>
                <a:off x="0" y="2160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8" name="Shape 18"/>
              <p:cNvSpPr/>
              <p:nvPr/>
            </p:nvSpPr>
            <p:spPr>
              <a:xfrm>
                <a:off x="0" y="2400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9" name="Shape 19" descr="50%"/>
              <p:cNvSpPr/>
              <p:nvPr/>
            </p:nvSpPr>
            <p:spPr>
              <a:xfrm>
                <a:off x="0" y="2639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0" name="Shape 20"/>
              <p:cNvSpPr/>
              <p:nvPr/>
            </p:nvSpPr>
            <p:spPr>
              <a:xfrm>
                <a:off x="0" y="2879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1" name="Shape 21" descr="50%"/>
              <p:cNvSpPr/>
              <p:nvPr/>
            </p:nvSpPr>
            <p:spPr>
              <a:xfrm>
                <a:off x="0" y="3120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2" name="Shape 22"/>
              <p:cNvSpPr/>
              <p:nvPr/>
            </p:nvSpPr>
            <p:spPr>
              <a:xfrm>
                <a:off x="0" y="3359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" name="Shape 23" descr="50%"/>
              <p:cNvSpPr/>
              <p:nvPr/>
            </p:nvSpPr>
            <p:spPr>
              <a:xfrm>
                <a:off x="0" y="3600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4" name="Shape 24"/>
              <p:cNvSpPr/>
              <p:nvPr/>
            </p:nvSpPr>
            <p:spPr>
              <a:xfrm>
                <a:off x="0" y="3840"/>
                <a:ext cx="239" cy="23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5" name="Shape 25" descr="50%"/>
              <p:cNvSpPr/>
              <p:nvPr/>
            </p:nvSpPr>
            <p:spPr>
              <a:xfrm>
                <a:off x="0" y="4079"/>
                <a:ext cx="239" cy="23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cxnSp>
          <p:nvCxnSpPr>
            <p:cNvPr id="26" name="Shape 26"/>
            <p:cNvCxnSpPr/>
            <p:nvPr/>
          </p:nvCxnSpPr>
          <p:spPr>
            <a:xfrm>
              <a:off x="144" y="240"/>
              <a:ext cx="5328" cy="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27" name="Shape 27"/>
            <p:cNvGrpSpPr/>
            <p:nvPr/>
          </p:nvGrpSpPr>
          <p:grpSpPr>
            <a:xfrm>
              <a:off x="144" y="624"/>
              <a:ext cx="191" cy="191"/>
              <a:chOff x="1200" y="2255"/>
              <a:chExt cx="479" cy="479"/>
            </a:xfrm>
          </p:grpSpPr>
          <p:sp>
            <p:nvSpPr>
              <p:cNvPr id="28" name="Shape 28"/>
              <p:cNvSpPr/>
              <p:nvPr/>
            </p:nvSpPr>
            <p:spPr>
              <a:xfrm>
                <a:off x="1200" y="2255"/>
                <a:ext cx="239" cy="239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9" name="Shape 29"/>
              <p:cNvSpPr/>
              <p:nvPr/>
            </p:nvSpPr>
            <p:spPr>
              <a:xfrm>
                <a:off x="1439" y="2495"/>
                <a:ext cx="239" cy="239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0" name="Shape 30"/>
              <p:cNvSpPr/>
              <p:nvPr/>
            </p:nvSpPr>
            <p:spPr>
              <a:xfrm>
                <a:off x="1439" y="2255"/>
                <a:ext cx="239" cy="239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1" name="Shape 31"/>
              <p:cNvSpPr/>
              <p:nvPr/>
            </p:nvSpPr>
            <p:spPr>
              <a:xfrm>
                <a:off x="1200" y="2495"/>
                <a:ext cx="239" cy="239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32" name="Shape 32"/>
            <p:cNvGrpSpPr/>
            <p:nvPr/>
          </p:nvGrpSpPr>
          <p:grpSpPr>
            <a:xfrm>
              <a:off x="144" y="1200"/>
              <a:ext cx="5280" cy="0"/>
              <a:chOff x="144" y="1200"/>
              <a:chExt cx="5280" cy="0"/>
            </a:xfrm>
          </p:grpSpPr>
          <p:cxnSp>
            <p:nvCxnSpPr>
              <p:cNvPr id="33" name="Shape 33"/>
              <p:cNvCxnSpPr/>
              <p:nvPr/>
            </p:nvCxnSpPr>
            <p:spPr>
              <a:xfrm>
                <a:off x="14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" name="Shape 34"/>
              <p:cNvCxnSpPr/>
              <p:nvPr/>
            </p:nvCxnSpPr>
            <p:spPr>
              <a:xfrm>
                <a:off x="62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" name="Shape 35"/>
              <p:cNvCxnSpPr/>
              <p:nvPr/>
            </p:nvCxnSpPr>
            <p:spPr>
              <a:xfrm>
                <a:off x="38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" name="Shape 36"/>
              <p:cNvCxnSpPr/>
              <p:nvPr/>
            </p:nvCxnSpPr>
            <p:spPr>
              <a:xfrm>
                <a:off x="110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" name="Shape 37"/>
              <p:cNvCxnSpPr/>
              <p:nvPr/>
            </p:nvCxnSpPr>
            <p:spPr>
              <a:xfrm>
                <a:off x="86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" name="Shape 38"/>
              <p:cNvCxnSpPr/>
              <p:nvPr/>
            </p:nvCxnSpPr>
            <p:spPr>
              <a:xfrm>
                <a:off x="158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Shape 39"/>
              <p:cNvCxnSpPr/>
              <p:nvPr/>
            </p:nvCxnSpPr>
            <p:spPr>
              <a:xfrm>
                <a:off x="134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" name="Shape 40"/>
              <p:cNvCxnSpPr/>
              <p:nvPr/>
            </p:nvCxnSpPr>
            <p:spPr>
              <a:xfrm>
                <a:off x="206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" name="Shape 41"/>
              <p:cNvCxnSpPr/>
              <p:nvPr/>
            </p:nvCxnSpPr>
            <p:spPr>
              <a:xfrm>
                <a:off x="182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" name="Shape 42"/>
              <p:cNvCxnSpPr/>
              <p:nvPr/>
            </p:nvCxnSpPr>
            <p:spPr>
              <a:xfrm>
                <a:off x="254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" name="Shape 43"/>
              <p:cNvCxnSpPr/>
              <p:nvPr/>
            </p:nvCxnSpPr>
            <p:spPr>
              <a:xfrm>
                <a:off x="230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" name="Shape 44"/>
              <p:cNvCxnSpPr/>
              <p:nvPr/>
            </p:nvCxnSpPr>
            <p:spPr>
              <a:xfrm>
                <a:off x="302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" name="Shape 45"/>
              <p:cNvCxnSpPr/>
              <p:nvPr/>
            </p:nvCxnSpPr>
            <p:spPr>
              <a:xfrm>
                <a:off x="278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" name="Shape 46"/>
              <p:cNvCxnSpPr/>
              <p:nvPr/>
            </p:nvCxnSpPr>
            <p:spPr>
              <a:xfrm>
                <a:off x="350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" name="Shape 47"/>
              <p:cNvCxnSpPr/>
              <p:nvPr/>
            </p:nvCxnSpPr>
            <p:spPr>
              <a:xfrm>
                <a:off x="326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" name="Shape 48"/>
              <p:cNvCxnSpPr/>
              <p:nvPr/>
            </p:nvCxnSpPr>
            <p:spPr>
              <a:xfrm>
                <a:off x="398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9" name="Shape 49"/>
              <p:cNvCxnSpPr/>
              <p:nvPr/>
            </p:nvCxnSpPr>
            <p:spPr>
              <a:xfrm>
                <a:off x="374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" name="Shape 50"/>
              <p:cNvCxnSpPr/>
              <p:nvPr/>
            </p:nvCxnSpPr>
            <p:spPr>
              <a:xfrm>
                <a:off x="446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" name="Shape 51"/>
              <p:cNvCxnSpPr/>
              <p:nvPr/>
            </p:nvCxnSpPr>
            <p:spPr>
              <a:xfrm>
                <a:off x="422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2" name="Shape 52"/>
              <p:cNvCxnSpPr/>
              <p:nvPr/>
            </p:nvCxnSpPr>
            <p:spPr>
              <a:xfrm>
                <a:off x="4943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3" name="Shape 53"/>
              <p:cNvCxnSpPr/>
              <p:nvPr/>
            </p:nvCxnSpPr>
            <p:spPr>
              <a:xfrm>
                <a:off x="470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4" name="Shape 54"/>
              <p:cNvCxnSpPr/>
              <p:nvPr/>
            </p:nvCxnSpPr>
            <p:spPr>
              <a:xfrm>
                <a:off x="5184" y="1200"/>
                <a:ext cx="239" cy="0"/>
              </a:xfrm>
              <a:prstGeom prst="straightConnector1">
                <a:avLst/>
              </a:prstGeom>
              <a:noFill/>
              <a:ln w="57150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Times New Roman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858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246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ctrTitle"/>
          </p:nvPr>
        </p:nvSpPr>
        <p:spPr>
          <a:xfrm>
            <a:off x="1066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Usos de se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subTitle" idx="1"/>
          </p:nvPr>
        </p:nvSpPr>
        <p:spPr>
          <a:xfrm>
            <a:off x="1295400" y="40386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Estructura 7.3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dirty="0" err="1" smtClean="0"/>
              <a:t>Preguntas</a:t>
            </a:r>
            <a:r>
              <a:rPr lang="en-US" dirty="0" smtClean="0"/>
              <a:t>....</a:t>
            </a:r>
            <a:endParaRPr lang="en-US" sz="4400" b="0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302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3000" dirty="0"/>
              <a:t>EL SE IMPERSONAL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 dirty="0"/>
              <a:t>1. ¿Se </a:t>
            </a:r>
            <a:r>
              <a:rPr lang="en-US" sz="3000" dirty="0" err="1"/>
              <a:t>habla</a:t>
            </a:r>
            <a:r>
              <a:rPr lang="en-US" sz="3000" dirty="0"/>
              <a:t> </a:t>
            </a:r>
            <a:r>
              <a:rPr lang="en-US" sz="3000" dirty="0" err="1"/>
              <a:t>español</a:t>
            </a:r>
            <a:r>
              <a:rPr lang="en-US" sz="3000" dirty="0"/>
              <a:t> en </a:t>
            </a:r>
            <a:r>
              <a:rPr lang="en-US" sz="3000" dirty="0" err="1"/>
              <a:t>Francia</a:t>
            </a:r>
            <a:r>
              <a:rPr lang="en-US" sz="3000" dirty="0"/>
              <a:t>?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 dirty="0"/>
              <a:t>2. ¿</a:t>
            </a:r>
            <a:r>
              <a:rPr lang="en-US" sz="3000" dirty="0" err="1"/>
              <a:t>Dónde</a:t>
            </a:r>
            <a:r>
              <a:rPr lang="en-US" sz="3000" dirty="0"/>
              <a:t> se </a:t>
            </a:r>
            <a:r>
              <a:rPr lang="en-US" sz="3000" dirty="0" err="1"/>
              <a:t>venden</a:t>
            </a:r>
            <a:r>
              <a:rPr lang="en-US" sz="3000" dirty="0"/>
              <a:t> </a:t>
            </a:r>
            <a:r>
              <a:rPr lang="en-US" sz="3000" dirty="0" err="1"/>
              <a:t>dulces</a:t>
            </a:r>
            <a:r>
              <a:rPr lang="en-US" sz="3000" dirty="0"/>
              <a:t> en el campus?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 dirty="0"/>
              <a:t>3. ¿</a:t>
            </a:r>
            <a:r>
              <a:rPr lang="en-US" sz="3000" dirty="0" err="1"/>
              <a:t>Típicamente</a:t>
            </a:r>
            <a:r>
              <a:rPr lang="en-US" sz="3000" dirty="0"/>
              <a:t>, </a:t>
            </a:r>
            <a:r>
              <a:rPr lang="en-US" sz="3000" dirty="0" err="1"/>
              <a:t>dónde</a:t>
            </a:r>
            <a:r>
              <a:rPr lang="en-US" sz="3000" dirty="0"/>
              <a:t> se </a:t>
            </a:r>
            <a:r>
              <a:rPr lang="en-US" sz="3000" dirty="0" err="1"/>
              <a:t>hacen</a:t>
            </a:r>
            <a:r>
              <a:rPr lang="en-US" sz="3000" dirty="0"/>
              <a:t> </a:t>
            </a:r>
            <a:r>
              <a:rPr lang="en-US" sz="3000" dirty="0" err="1"/>
              <a:t>las</a:t>
            </a:r>
            <a:r>
              <a:rPr lang="en-US" sz="3000" dirty="0"/>
              <a:t> </a:t>
            </a:r>
            <a:r>
              <a:rPr lang="en-US" sz="3000" dirty="0" err="1"/>
              <a:t>películas</a:t>
            </a:r>
            <a:r>
              <a:rPr lang="en-US" sz="3000" dirty="0"/>
              <a:t> </a:t>
            </a:r>
            <a:r>
              <a:rPr lang="en-US" sz="3000" dirty="0" err="1"/>
              <a:t>norteamericanas</a:t>
            </a:r>
            <a:r>
              <a:rPr lang="en-US" sz="3000" dirty="0"/>
              <a:t>?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 dirty="0"/>
              <a:t>4. ¿Se </a:t>
            </a:r>
            <a:r>
              <a:rPr lang="en-US" sz="3000" dirty="0" err="1"/>
              <a:t>permite</a:t>
            </a:r>
            <a:r>
              <a:rPr lang="en-US" sz="3000" dirty="0"/>
              <a:t> comer en la </a:t>
            </a:r>
            <a:r>
              <a:rPr lang="en-US" sz="3000" dirty="0" err="1"/>
              <a:t>biblioteca</a:t>
            </a:r>
            <a:r>
              <a:rPr lang="en-US" sz="3000" dirty="0"/>
              <a:t>?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 dirty="0"/>
              <a:t>5. ¿Se </a:t>
            </a:r>
            <a:r>
              <a:rPr lang="en-US" sz="3000" dirty="0" err="1"/>
              <a:t>aceptan</a:t>
            </a:r>
            <a:r>
              <a:rPr lang="en-US" sz="3000" dirty="0"/>
              <a:t> </a:t>
            </a:r>
            <a:r>
              <a:rPr lang="en-US" sz="3000" dirty="0" err="1"/>
              <a:t>cheques</a:t>
            </a:r>
            <a:r>
              <a:rPr lang="en-US" sz="3000" dirty="0"/>
              <a:t> en el Bon?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 dirty="0"/>
              <a:t>6. ¿</a:t>
            </a:r>
            <a:r>
              <a:rPr lang="en-US" sz="3000" dirty="0" err="1"/>
              <a:t>Qué</a:t>
            </a:r>
            <a:r>
              <a:rPr lang="en-US" sz="3000" dirty="0"/>
              <a:t> se </a:t>
            </a:r>
            <a:r>
              <a:rPr lang="en-US" sz="3000" dirty="0" err="1"/>
              <a:t>prohibe</a:t>
            </a:r>
            <a:r>
              <a:rPr lang="en-US" sz="3000" dirty="0"/>
              <a:t> en </a:t>
            </a:r>
            <a:r>
              <a:rPr lang="en-US" sz="3000" dirty="0" err="1"/>
              <a:t>las</a:t>
            </a:r>
            <a:r>
              <a:rPr lang="en-US" sz="3000" dirty="0"/>
              <a:t> </a:t>
            </a:r>
            <a:r>
              <a:rPr lang="en-US" sz="3000" smtClean="0"/>
              <a:t>residencias</a:t>
            </a:r>
            <a:r>
              <a:rPr lang="en-US" sz="3000" dirty="0" smtClean="0"/>
              <a:t> </a:t>
            </a:r>
            <a:r>
              <a:rPr lang="en-US" sz="3000" dirty="0" err="1"/>
              <a:t>estudiantiles</a:t>
            </a:r>
            <a:r>
              <a:rPr lang="en-US" sz="3000" dirty="0"/>
              <a:t>?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letreros </a:t>
            </a:r>
          </a:p>
        </p:txBody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-69850" rtl="0"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/>
              <a:t>Posibles letreros (signs) en los siguientes lugares: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en la playa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en una tienda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en la biblioteca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en el cine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US"/>
              <a:t>en la calle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ctrTitle"/>
          </p:nvPr>
        </p:nvSpPr>
        <p:spPr>
          <a:xfrm>
            <a:off x="1066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 día horrible</a:t>
            </a:r>
          </a:p>
        </p:txBody>
      </p:sp>
      <p:sp>
        <p:nvSpPr>
          <p:cNvPr id="279" name="Shape 279"/>
          <p:cNvSpPr txBox="1">
            <a:spLocks noGrp="1"/>
          </p:cNvSpPr>
          <p:nvPr>
            <p:ph type="subTitle" idx="1"/>
          </p:nvPr>
        </p:nvSpPr>
        <p:spPr>
          <a:xfrm>
            <a:off x="1295400" y="40386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(se for unplanned</a:t>
            </a:r>
            <a:r>
              <a:rPr lang="en-US"/>
              <a:t>/accidental </a:t>
            </a: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events)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Ayer paseaba en bicicleta...</a:t>
            </a:r>
          </a:p>
        </p:txBody>
      </p:sp>
      <p:pic>
        <p:nvPicPr>
          <p:cNvPr id="285" name="Shape 285" descr="MCj03656940000[1]"/>
          <p:cNvPicPr preferRelativeResize="0">
            <a:picLocks noGrp="1"/>
          </p:cNvPicPr>
          <p:nvPr>
            <p:ph type="subTitle" idx="4294967295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200400" y="2246824"/>
            <a:ext cx="4343400" cy="4219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me</a:t>
            </a:r>
            <a:r>
              <a:rPr lang="en-US" sz="44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 dañó la bicicleta</a:t>
            </a:r>
          </a:p>
        </p:txBody>
      </p:sp>
      <p:pic>
        <p:nvPicPr>
          <p:cNvPr id="291" name="Shape 291" descr="j01976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9200" y="2286000"/>
            <a:ext cx="2514599" cy="2762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Shape 292" descr="sl01502_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0" y="1828800"/>
            <a:ext cx="3733800" cy="3671887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Shape 29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4" name="Shape 294"/>
          <p:cNvSpPr/>
          <p:nvPr/>
        </p:nvSpPr>
        <p:spPr>
          <a:xfrm>
            <a:off x="0" y="2762250"/>
            <a:ext cx="827088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</a:t>
            </a:r>
          </a:p>
        </p:txBody>
      </p:sp>
      <p:sp>
        <p:nvSpPr>
          <p:cNvPr id="295" name="Shape 295"/>
          <p:cNvSpPr/>
          <p:nvPr/>
        </p:nvSpPr>
        <p:spPr>
          <a:xfrm>
            <a:off x="0" y="5475287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800" b="0" i="0" u="none" strike="noStrike" cap="none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me </a:t>
            </a:r>
            <a:r>
              <a:rPr lang="en-US" sz="28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pasó el bus, </a:t>
            </a:r>
            <a:r>
              <a:rPr lang="en-US" sz="2800" b="0" i="0" u="none" strike="noStrike" cap="none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me </a:t>
            </a:r>
            <a:r>
              <a:rPr lang="en-US" sz="28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cayó el libro, </a:t>
            </a:r>
            <a:r>
              <a:rPr lang="en-US" sz="2800" b="0" i="0" u="none" strike="noStrike" cap="none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me </a:t>
            </a:r>
            <a:r>
              <a:rPr lang="en-US" sz="28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cay</a:t>
            </a:r>
            <a:r>
              <a:rPr lang="en-US" sz="2800" b="0" i="0" u="none" strike="noStrike" cap="none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rPr>
              <a:t>eron</a:t>
            </a:r>
            <a:r>
              <a:rPr lang="en-US" sz="28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 los papeles, </a:t>
            </a:r>
            <a:r>
              <a:rPr lang="en-US" sz="2800" b="0" i="0" u="none" strike="noStrike" cap="none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me </a:t>
            </a:r>
            <a:r>
              <a:rPr lang="en-US" sz="28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perd</a:t>
            </a:r>
            <a:r>
              <a:rPr lang="en-US" sz="2800" b="0" i="0" u="none" strike="noStrike" cap="none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rPr>
              <a:t>ieron</a:t>
            </a:r>
            <a:r>
              <a:rPr lang="en-US" sz="28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 las llaves</a:t>
            </a:r>
          </a:p>
        </p:txBody>
      </p:sp>
      <p:pic>
        <p:nvPicPr>
          <p:cNvPr id="301" name="Shape 301" descr="MCj03610080000[1]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581400" y="1828800"/>
            <a:ext cx="3881436" cy="4038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Shape 302" descr="MCj02506520000[1]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05000" y="2899348"/>
            <a:ext cx="1038224" cy="1548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Shape 303" descr="MCj03109980000[1]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78025" y="4876800"/>
            <a:ext cx="1622424" cy="1600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Shape 304" descr="MCj02900530000[1]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010400" y="5181600"/>
            <a:ext cx="1619249" cy="12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800" b="0" i="0" u="none" strike="noStrike" cap="none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me </a:t>
            </a:r>
            <a:r>
              <a:rPr lang="en-US" sz="28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rompió el lápiz, y </a:t>
            </a:r>
            <a:r>
              <a:rPr lang="en-US" sz="2800" b="0" i="0" u="none" strike="noStrike" cap="none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me </a:t>
            </a:r>
            <a:r>
              <a:rPr lang="en-US" sz="28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olvidó mi aniversario de boda.</a:t>
            </a:r>
            <a:r>
              <a:rPr lang="en-US" sz="4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310" name="Shape 310"/>
          <p:cNvSpPr/>
          <p:nvPr/>
        </p:nvSpPr>
        <p:spPr>
          <a:xfrm>
            <a:off x="0" y="0"/>
            <a:ext cx="1641475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</a:t>
            </a:r>
          </a:p>
        </p:txBody>
      </p:sp>
      <p:pic>
        <p:nvPicPr>
          <p:cNvPr id="311" name="Shape 311" descr="j03995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0600" y="2362200"/>
            <a:ext cx="3484562" cy="3629024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Shape 312"/>
          <p:cNvSpPr/>
          <p:nvPr/>
        </p:nvSpPr>
        <p:spPr>
          <a:xfrm>
            <a:off x="0" y="4543425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13" name="Shape 313"/>
          <p:cNvGrpSpPr/>
          <p:nvPr/>
        </p:nvGrpSpPr>
        <p:grpSpPr>
          <a:xfrm>
            <a:off x="5029199" y="2362200"/>
            <a:ext cx="3627438" cy="3962400"/>
            <a:chOff x="1575" y="0"/>
            <a:chExt cx="6885" cy="7519"/>
          </a:xfrm>
        </p:grpSpPr>
        <p:sp>
          <p:nvSpPr>
            <p:cNvPr id="314" name="Shape 314"/>
            <p:cNvSpPr/>
            <p:nvPr/>
          </p:nvSpPr>
          <p:spPr>
            <a:xfrm>
              <a:off x="1575" y="0"/>
              <a:ext cx="6885" cy="751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5" name="Shape 315"/>
            <p:cNvSpPr/>
            <p:nvPr/>
          </p:nvSpPr>
          <p:spPr>
            <a:xfrm>
              <a:off x="2601" y="1446"/>
              <a:ext cx="4968" cy="565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8067" y="21605"/>
                  </a:moveTo>
                  <a:lnTo>
                    <a:pt x="28067" y="21160"/>
                  </a:lnTo>
                  <a:lnTo>
                    <a:pt x="28236" y="20841"/>
                  </a:lnTo>
                  <a:lnTo>
                    <a:pt x="28236" y="20396"/>
                  </a:lnTo>
                  <a:lnTo>
                    <a:pt x="28405" y="19950"/>
                  </a:lnTo>
                  <a:lnTo>
                    <a:pt x="28405" y="19483"/>
                  </a:lnTo>
                  <a:lnTo>
                    <a:pt x="28599" y="19037"/>
                  </a:lnTo>
                  <a:lnTo>
                    <a:pt x="28599" y="18422"/>
                  </a:lnTo>
                  <a:lnTo>
                    <a:pt x="28768" y="17976"/>
                  </a:lnTo>
                  <a:lnTo>
                    <a:pt x="28937" y="17382"/>
                  </a:lnTo>
                  <a:lnTo>
                    <a:pt x="29106" y="16915"/>
                  </a:lnTo>
                  <a:lnTo>
                    <a:pt x="29106" y="16172"/>
                  </a:lnTo>
                  <a:lnTo>
                    <a:pt x="29275" y="15705"/>
                  </a:lnTo>
                  <a:lnTo>
                    <a:pt x="29275" y="15111"/>
                  </a:lnTo>
                  <a:lnTo>
                    <a:pt x="29444" y="14644"/>
                  </a:lnTo>
                  <a:lnTo>
                    <a:pt x="29613" y="14050"/>
                  </a:lnTo>
                  <a:lnTo>
                    <a:pt x="29613" y="13434"/>
                  </a:lnTo>
                  <a:lnTo>
                    <a:pt x="29782" y="12989"/>
                  </a:lnTo>
                  <a:lnTo>
                    <a:pt x="29782" y="12394"/>
                  </a:lnTo>
                  <a:lnTo>
                    <a:pt x="29975" y="11927"/>
                  </a:lnTo>
                  <a:lnTo>
                    <a:pt x="29975" y="11482"/>
                  </a:lnTo>
                  <a:lnTo>
                    <a:pt x="30144" y="10866"/>
                  </a:lnTo>
                  <a:lnTo>
                    <a:pt x="30314" y="10420"/>
                  </a:lnTo>
                  <a:lnTo>
                    <a:pt x="30314" y="9975"/>
                  </a:lnTo>
                  <a:lnTo>
                    <a:pt x="30483" y="9656"/>
                  </a:lnTo>
                  <a:lnTo>
                    <a:pt x="30483" y="9359"/>
                  </a:lnTo>
                  <a:lnTo>
                    <a:pt x="30652" y="8914"/>
                  </a:lnTo>
                  <a:lnTo>
                    <a:pt x="30821" y="8616"/>
                  </a:lnTo>
                  <a:lnTo>
                    <a:pt x="30821" y="8447"/>
                  </a:lnTo>
                  <a:lnTo>
                    <a:pt x="31159" y="8001"/>
                  </a:lnTo>
                  <a:lnTo>
                    <a:pt x="31521" y="8001"/>
                  </a:lnTo>
                  <a:lnTo>
                    <a:pt x="31690" y="8001"/>
                  </a:lnTo>
                  <a:lnTo>
                    <a:pt x="32198" y="8001"/>
                  </a:lnTo>
                  <a:lnTo>
                    <a:pt x="32536" y="8001"/>
                  </a:lnTo>
                  <a:lnTo>
                    <a:pt x="32898" y="8149"/>
                  </a:lnTo>
                  <a:lnTo>
                    <a:pt x="33405" y="8149"/>
                  </a:lnTo>
                  <a:lnTo>
                    <a:pt x="33743" y="8447"/>
                  </a:lnTo>
                  <a:lnTo>
                    <a:pt x="34275" y="8447"/>
                  </a:lnTo>
                  <a:lnTo>
                    <a:pt x="34782" y="8616"/>
                  </a:lnTo>
                  <a:lnTo>
                    <a:pt x="35314" y="8616"/>
                  </a:lnTo>
                  <a:lnTo>
                    <a:pt x="35652" y="8765"/>
                  </a:lnTo>
                  <a:lnTo>
                    <a:pt x="36159" y="8914"/>
                  </a:lnTo>
                  <a:lnTo>
                    <a:pt x="36859" y="9062"/>
                  </a:lnTo>
                  <a:lnTo>
                    <a:pt x="37367" y="9211"/>
                  </a:lnTo>
                  <a:lnTo>
                    <a:pt x="38067" y="9359"/>
                  </a:lnTo>
                  <a:lnTo>
                    <a:pt x="38743" y="9508"/>
                  </a:lnTo>
                  <a:lnTo>
                    <a:pt x="39251" y="9656"/>
                  </a:lnTo>
                  <a:lnTo>
                    <a:pt x="39951" y="9805"/>
                  </a:lnTo>
                  <a:lnTo>
                    <a:pt x="40628" y="9975"/>
                  </a:lnTo>
                  <a:lnTo>
                    <a:pt x="41159" y="9975"/>
                  </a:lnTo>
                  <a:lnTo>
                    <a:pt x="41835" y="10123"/>
                  </a:lnTo>
                  <a:lnTo>
                    <a:pt x="42536" y="10123"/>
                  </a:lnTo>
                  <a:lnTo>
                    <a:pt x="43212" y="10272"/>
                  </a:lnTo>
                  <a:lnTo>
                    <a:pt x="43913" y="10420"/>
                  </a:lnTo>
                  <a:lnTo>
                    <a:pt x="44589" y="10420"/>
                  </a:lnTo>
                  <a:lnTo>
                    <a:pt x="45120" y="10420"/>
                  </a:lnTo>
                  <a:lnTo>
                    <a:pt x="45797" y="10569"/>
                  </a:lnTo>
                  <a:lnTo>
                    <a:pt x="46497" y="10569"/>
                  </a:lnTo>
                  <a:lnTo>
                    <a:pt x="47173" y="10569"/>
                  </a:lnTo>
                  <a:lnTo>
                    <a:pt x="47874" y="10569"/>
                  </a:lnTo>
                  <a:lnTo>
                    <a:pt x="48381" y="10569"/>
                  </a:lnTo>
                  <a:lnTo>
                    <a:pt x="49082" y="10420"/>
                  </a:lnTo>
                  <a:lnTo>
                    <a:pt x="49589" y="10420"/>
                  </a:lnTo>
                  <a:lnTo>
                    <a:pt x="50096" y="10272"/>
                  </a:lnTo>
                  <a:lnTo>
                    <a:pt x="50628" y="10123"/>
                  </a:lnTo>
                  <a:lnTo>
                    <a:pt x="51135" y="9975"/>
                  </a:lnTo>
                  <a:lnTo>
                    <a:pt x="51666" y="9975"/>
                  </a:lnTo>
                  <a:lnTo>
                    <a:pt x="52004" y="9805"/>
                  </a:lnTo>
                  <a:lnTo>
                    <a:pt x="52512" y="9805"/>
                  </a:lnTo>
                  <a:lnTo>
                    <a:pt x="52850" y="9508"/>
                  </a:lnTo>
                  <a:lnTo>
                    <a:pt x="53381" y="9359"/>
                  </a:lnTo>
                  <a:lnTo>
                    <a:pt x="53719" y="9211"/>
                  </a:lnTo>
                  <a:lnTo>
                    <a:pt x="54251" y="9062"/>
                  </a:lnTo>
                  <a:lnTo>
                    <a:pt x="54420" y="8914"/>
                  </a:lnTo>
                  <a:lnTo>
                    <a:pt x="54758" y="8765"/>
                  </a:lnTo>
                  <a:lnTo>
                    <a:pt x="55265" y="8616"/>
                  </a:lnTo>
                  <a:lnTo>
                    <a:pt x="55434" y="8447"/>
                  </a:lnTo>
                  <a:lnTo>
                    <a:pt x="55966" y="8149"/>
                  </a:lnTo>
                  <a:lnTo>
                    <a:pt x="56473" y="7852"/>
                  </a:lnTo>
                  <a:lnTo>
                    <a:pt x="57004" y="7555"/>
                  </a:lnTo>
                  <a:lnTo>
                    <a:pt x="57342" y="7407"/>
                  </a:lnTo>
                  <a:lnTo>
                    <a:pt x="57681" y="7088"/>
                  </a:lnTo>
                  <a:lnTo>
                    <a:pt x="57850" y="6940"/>
                  </a:lnTo>
                  <a:lnTo>
                    <a:pt x="58188" y="7088"/>
                  </a:lnTo>
                  <a:lnTo>
                    <a:pt x="58381" y="7407"/>
                  </a:lnTo>
                  <a:lnTo>
                    <a:pt x="58888" y="7704"/>
                  </a:lnTo>
                  <a:lnTo>
                    <a:pt x="59227" y="8001"/>
                  </a:lnTo>
                  <a:lnTo>
                    <a:pt x="59927" y="8447"/>
                  </a:lnTo>
                  <a:lnTo>
                    <a:pt x="60096" y="8616"/>
                  </a:lnTo>
                  <a:lnTo>
                    <a:pt x="60603" y="8914"/>
                  </a:lnTo>
                  <a:lnTo>
                    <a:pt x="60942" y="9062"/>
                  </a:lnTo>
                  <a:lnTo>
                    <a:pt x="61304" y="9359"/>
                  </a:lnTo>
                  <a:lnTo>
                    <a:pt x="61811" y="9508"/>
                  </a:lnTo>
                  <a:lnTo>
                    <a:pt x="62318" y="9805"/>
                  </a:lnTo>
                  <a:lnTo>
                    <a:pt x="62681" y="9975"/>
                  </a:lnTo>
                  <a:lnTo>
                    <a:pt x="63357" y="10272"/>
                  </a:lnTo>
                  <a:lnTo>
                    <a:pt x="63719" y="10420"/>
                  </a:lnTo>
                  <a:lnTo>
                    <a:pt x="64396" y="10569"/>
                  </a:lnTo>
                  <a:lnTo>
                    <a:pt x="64903" y="10866"/>
                  </a:lnTo>
                  <a:lnTo>
                    <a:pt x="65603" y="11015"/>
                  </a:lnTo>
                  <a:lnTo>
                    <a:pt x="66111" y="11015"/>
                  </a:lnTo>
                  <a:lnTo>
                    <a:pt x="66811" y="11333"/>
                  </a:lnTo>
                  <a:lnTo>
                    <a:pt x="67318" y="11333"/>
                  </a:lnTo>
                  <a:lnTo>
                    <a:pt x="68019" y="11482"/>
                  </a:lnTo>
                  <a:lnTo>
                    <a:pt x="68695" y="11482"/>
                  </a:lnTo>
                  <a:lnTo>
                    <a:pt x="69565" y="11482"/>
                  </a:lnTo>
                  <a:lnTo>
                    <a:pt x="69734" y="11482"/>
                  </a:lnTo>
                  <a:lnTo>
                    <a:pt x="70241" y="11482"/>
                  </a:lnTo>
                  <a:lnTo>
                    <a:pt x="70603" y="11482"/>
                  </a:lnTo>
                  <a:lnTo>
                    <a:pt x="70942" y="11482"/>
                  </a:lnTo>
                  <a:lnTo>
                    <a:pt x="71787" y="11482"/>
                  </a:lnTo>
                  <a:lnTo>
                    <a:pt x="72487" y="11333"/>
                  </a:lnTo>
                  <a:lnTo>
                    <a:pt x="73164" y="11333"/>
                  </a:lnTo>
                  <a:lnTo>
                    <a:pt x="73864" y="11015"/>
                  </a:lnTo>
                  <a:lnTo>
                    <a:pt x="74371" y="10866"/>
                  </a:lnTo>
                  <a:lnTo>
                    <a:pt x="75241" y="10718"/>
                  </a:lnTo>
                  <a:lnTo>
                    <a:pt x="75748" y="10569"/>
                  </a:lnTo>
                  <a:lnTo>
                    <a:pt x="76449" y="10420"/>
                  </a:lnTo>
                  <a:lnTo>
                    <a:pt x="76956" y="10123"/>
                  </a:lnTo>
                  <a:lnTo>
                    <a:pt x="77657" y="9975"/>
                  </a:lnTo>
                  <a:lnTo>
                    <a:pt x="78164" y="9805"/>
                  </a:lnTo>
                  <a:lnTo>
                    <a:pt x="78695" y="9508"/>
                  </a:lnTo>
                  <a:lnTo>
                    <a:pt x="79202" y="9211"/>
                  </a:lnTo>
                  <a:lnTo>
                    <a:pt x="79710" y="9062"/>
                  </a:lnTo>
                  <a:lnTo>
                    <a:pt x="80241" y="8765"/>
                  </a:lnTo>
                  <a:lnTo>
                    <a:pt x="80748" y="8616"/>
                  </a:lnTo>
                  <a:lnTo>
                    <a:pt x="81086" y="8149"/>
                  </a:lnTo>
                  <a:lnTo>
                    <a:pt x="81449" y="8001"/>
                  </a:lnTo>
                  <a:lnTo>
                    <a:pt x="81787" y="7852"/>
                  </a:lnTo>
                  <a:lnTo>
                    <a:pt x="82294" y="7555"/>
                  </a:lnTo>
                  <a:lnTo>
                    <a:pt x="82826" y="7088"/>
                  </a:lnTo>
                  <a:lnTo>
                    <a:pt x="83502" y="6791"/>
                  </a:lnTo>
                  <a:lnTo>
                    <a:pt x="83840" y="6494"/>
                  </a:lnTo>
                  <a:lnTo>
                    <a:pt x="84202" y="6197"/>
                  </a:lnTo>
                  <a:lnTo>
                    <a:pt x="84371" y="6027"/>
                  </a:lnTo>
                  <a:lnTo>
                    <a:pt x="84541" y="6027"/>
                  </a:lnTo>
                  <a:lnTo>
                    <a:pt x="84541" y="6027"/>
                  </a:lnTo>
                  <a:lnTo>
                    <a:pt x="84710" y="6345"/>
                  </a:lnTo>
                  <a:lnTo>
                    <a:pt x="85048" y="6643"/>
                  </a:lnTo>
                  <a:lnTo>
                    <a:pt x="85579" y="7407"/>
                  </a:lnTo>
                  <a:lnTo>
                    <a:pt x="85748" y="7704"/>
                  </a:lnTo>
                  <a:lnTo>
                    <a:pt x="86256" y="8001"/>
                  </a:lnTo>
                  <a:lnTo>
                    <a:pt x="86594" y="8298"/>
                  </a:lnTo>
                  <a:lnTo>
                    <a:pt x="86956" y="8616"/>
                  </a:lnTo>
                  <a:lnTo>
                    <a:pt x="87463" y="9062"/>
                  </a:lnTo>
                  <a:lnTo>
                    <a:pt x="87971" y="9508"/>
                  </a:lnTo>
                  <a:lnTo>
                    <a:pt x="88333" y="9805"/>
                  </a:lnTo>
                  <a:lnTo>
                    <a:pt x="89009" y="10272"/>
                  </a:lnTo>
                  <a:lnTo>
                    <a:pt x="89541" y="10569"/>
                  </a:lnTo>
                  <a:lnTo>
                    <a:pt x="90217" y="10866"/>
                  </a:lnTo>
                  <a:lnTo>
                    <a:pt x="90724" y="11333"/>
                  </a:lnTo>
                  <a:lnTo>
                    <a:pt x="91425" y="11630"/>
                  </a:lnTo>
                  <a:lnTo>
                    <a:pt x="92101" y="11779"/>
                  </a:lnTo>
                  <a:lnTo>
                    <a:pt x="92801" y="12076"/>
                  </a:lnTo>
                  <a:lnTo>
                    <a:pt x="93309" y="12224"/>
                  </a:lnTo>
                  <a:lnTo>
                    <a:pt x="93671" y="12394"/>
                  </a:lnTo>
                  <a:lnTo>
                    <a:pt x="94178" y="12543"/>
                  </a:lnTo>
                  <a:lnTo>
                    <a:pt x="94516" y="12543"/>
                  </a:lnTo>
                  <a:lnTo>
                    <a:pt x="94879" y="12691"/>
                  </a:lnTo>
                  <a:lnTo>
                    <a:pt x="95217" y="12840"/>
                  </a:lnTo>
                  <a:lnTo>
                    <a:pt x="95724" y="12840"/>
                  </a:lnTo>
                  <a:lnTo>
                    <a:pt x="96062" y="12840"/>
                  </a:lnTo>
                  <a:lnTo>
                    <a:pt x="96425" y="12840"/>
                  </a:lnTo>
                  <a:lnTo>
                    <a:pt x="96932" y="12989"/>
                  </a:lnTo>
                  <a:lnTo>
                    <a:pt x="97439" y="12989"/>
                  </a:lnTo>
                  <a:lnTo>
                    <a:pt x="97971" y="12989"/>
                  </a:lnTo>
                  <a:lnTo>
                    <a:pt x="98309" y="12989"/>
                  </a:lnTo>
                  <a:lnTo>
                    <a:pt x="98816" y="12989"/>
                  </a:lnTo>
                  <a:lnTo>
                    <a:pt x="99347" y="12989"/>
                  </a:lnTo>
                  <a:lnTo>
                    <a:pt x="99855" y="12989"/>
                  </a:lnTo>
                  <a:lnTo>
                    <a:pt x="100386" y="12840"/>
                  </a:lnTo>
                  <a:lnTo>
                    <a:pt x="100893" y="12840"/>
                  </a:lnTo>
                  <a:lnTo>
                    <a:pt x="101400" y="12691"/>
                  </a:lnTo>
                  <a:lnTo>
                    <a:pt x="101932" y="12543"/>
                  </a:lnTo>
                  <a:lnTo>
                    <a:pt x="102439" y="12394"/>
                  </a:lnTo>
                  <a:lnTo>
                    <a:pt x="102777" y="12394"/>
                  </a:lnTo>
                  <a:lnTo>
                    <a:pt x="103309" y="12076"/>
                  </a:lnTo>
                  <a:lnTo>
                    <a:pt x="103816" y="12076"/>
                  </a:lnTo>
                  <a:lnTo>
                    <a:pt x="104154" y="11927"/>
                  </a:lnTo>
                  <a:lnTo>
                    <a:pt x="104516" y="11779"/>
                  </a:lnTo>
                  <a:lnTo>
                    <a:pt x="105024" y="11630"/>
                  </a:lnTo>
                  <a:lnTo>
                    <a:pt x="105531" y="11482"/>
                  </a:lnTo>
                  <a:lnTo>
                    <a:pt x="105724" y="11333"/>
                  </a:lnTo>
                  <a:lnTo>
                    <a:pt x="106231" y="11015"/>
                  </a:lnTo>
                  <a:lnTo>
                    <a:pt x="106570" y="10866"/>
                  </a:lnTo>
                  <a:lnTo>
                    <a:pt x="106908" y="10718"/>
                  </a:lnTo>
                  <a:lnTo>
                    <a:pt x="107439" y="10420"/>
                  </a:lnTo>
                  <a:lnTo>
                    <a:pt x="108285" y="9975"/>
                  </a:lnTo>
                  <a:lnTo>
                    <a:pt x="108816" y="9508"/>
                  </a:lnTo>
                  <a:lnTo>
                    <a:pt x="109154" y="9211"/>
                  </a:lnTo>
                  <a:lnTo>
                    <a:pt x="109661" y="8765"/>
                  </a:lnTo>
                  <a:lnTo>
                    <a:pt x="110193" y="8298"/>
                  </a:lnTo>
                  <a:lnTo>
                    <a:pt x="110531" y="7852"/>
                  </a:lnTo>
                  <a:lnTo>
                    <a:pt x="110869" y="7555"/>
                  </a:lnTo>
                  <a:lnTo>
                    <a:pt x="111231" y="6940"/>
                  </a:lnTo>
                  <a:lnTo>
                    <a:pt x="111400" y="6643"/>
                  </a:lnTo>
                  <a:lnTo>
                    <a:pt x="111739" y="6197"/>
                  </a:lnTo>
                  <a:lnTo>
                    <a:pt x="111908" y="5730"/>
                  </a:lnTo>
                  <a:lnTo>
                    <a:pt x="111908" y="5136"/>
                  </a:lnTo>
                  <a:lnTo>
                    <a:pt x="112246" y="4817"/>
                  </a:lnTo>
                  <a:lnTo>
                    <a:pt x="112439" y="4372"/>
                  </a:lnTo>
                  <a:lnTo>
                    <a:pt x="112439" y="4074"/>
                  </a:lnTo>
                  <a:lnTo>
                    <a:pt x="112608" y="3629"/>
                  </a:lnTo>
                  <a:lnTo>
                    <a:pt x="112777" y="3310"/>
                  </a:lnTo>
                  <a:lnTo>
                    <a:pt x="112777" y="3013"/>
                  </a:lnTo>
                  <a:lnTo>
                    <a:pt x="112946" y="2568"/>
                  </a:lnTo>
                  <a:lnTo>
                    <a:pt x="112946" y="2249"/>
                  </a:lnTo>
                  <a:lnTo>
                    <a:pt x="112946" y="1952"/>
                  </a:lnTo>
                  <a:lnTo>
                    <a:pt x="113115" y="1506"/>
                  </a:lnTo>
                  <a:lnTo>
                    <a:pt x="113454" y="1039"/>
                  </a:lnTo>
                  <a:lnTo>
                    <a:pt x="113623" y="742"/>
                  </a:lnTo>
                  <a:lnTo>
                    <a:pt x="113985" y="594"/>
                  </a:lnTo>
                  <a:lnTo>
                    <a:pt x="114323" y="297"/>
                  </a:lnTo>
                  <a:lnTo>
                    <a:pt x="114830" y="148"/>
                  </a:lnTo>
                  <a:lnTo>
                    <a:pt x="115362" y="0"/>
                  </a:lnTo>
                  <a:lnTo>
                    <a:pt x="115869" y="0"/>
                  </a:lnTo>
                  <a:lnTo>
                    <a:pt x="116570" y="0"/>
                  </a:lnTo>
                  <a:lnTo>
                    <a:pt x="117077" y="0"/>
                  </a:lnTo>
                  <a:lnTo>
                    <a:pt x="117584" y="0"/>
                  </a:lnTo>
                  <a:lnTo>
                    <a:pt x="118115" y="0"/>
                  </a:lnTo>
                  <a:lnTo>
                    <a:pt x="118623" y="148"/>
                  </a:lnTo>
                  <a:lnTo>
                    <a:pt x="119130" y="445"/>
                  </a:lnTo>
                  <a:lnTo>
                    <a:pt x="119492" y="594"/>
                  </a:lnTo>
                  <a:lnTo>
                    <a:pt x="119830" y="742"/>
                  </a:lnTo>
                  <a:lnTo>
                    <a:pt x="120000" y="1039"/>
                  </a:lnTo>
                  <a:lnTo>
                    <a:pt x="120000" y="1358"/>
                  </a:lnTo>
                  <a:lnTo>
                    <a:pt x="120000" y="1506"/>
                  </a:lnTo>
                  <a:lnTo>
                    <a:pt x="120000" y="1952"/>
                  </a:lnTo>
                  <a:lnTo>
                    <a:pt x="120000" y="2101"/>
                  </a:lnTo>
                  <a:lnTo>
                    <a:pt x="120000" y="2568"/>
                  </a:lnTo>
                  <a:lnTo>
                    <a:pt x="120000" y="2865"/>
                  </a:lnTo>
                  <a:lnTo>
                    <a:pt x="120000" y="3310"/>
                  </a:lnTo>
                  <a:lnTo>
                    <a:pt x="120000" y="3777"/>
                  </a:lnTo>
                  <a:lnTo>
                    <a:pt x="120000" y="4372"/>
                  </a:lnTo>
                  <a:lnTo>
                    <a:pt x="119830" y="4817"/>
                  </a:lnTo>
                  <a:lnTo>
                    <a:pt x="119830" y="5433"/>
                  </a:lnTo>
                  <a:lnTo>
                    <a:pt x="119830" y="6027"/>
                  </a:lnTo>
                  <a:lnTo>
                    <a:pt x="119830" y="6643"/>
                  </a:lnTo>
                  <a:lnTo>
                    <a:pt x="119830" y="7407"/>
                  </a:lnTo>
                  <a:lnTo>
                    <a:pt x="119830" y="8149"/>
                  </a:lnTo>
                  <a:lnTo>
                    <a:pt x="119661" y="8914"/>
                  </a:lnTo>
                  <a:lnTo>
                    <a:pt x="119661" y="9656"/>
                  </a:lnTo>
                  <a:lnTo>
                    <a:pt x="119492" y="10420"/>
                  </a:lnTo>
                  <a:lnTo>
                    <a:pt x="119492" y="11333"/>
                  </a:lnTo>
                  <a:lnTo>
                    <a:pt x="119323" y="12224"/>
                  </a:lnTo>
                  <a:lnTo>
                    <a:pt x="119323" y="13137"/>
                  </a:lnTo>
                  <a:lnTo>
                    <a:pt x="119130" y="14050"/>
                  </a:lnTo>
                  <a:lnTo>
                    <a:pt x="119130" y="15111"/>
                  </a:lnTo>
                  <a:lnTo>
                    <a:pt x="118961" y="16002"/>
                  </a:lnTo>
                  <a:lnTo>
                    <a:pt x="118961" y="17064"/>
                  </a:lnTo>
                  <a:lnTo>
                    <a:pt x="118792" y="18125"/>
                  </a:lnTo>
                  <a:lnTo>
                    <a:pt x="118792" y="19186"/>
                  </a:lnTo>
                  <a:lnTo>
                    <a:pt x="118623" y="20247"/>
                  </a:lnTo>
                  <a:lnTo>
                    <a:pt x="118454" y="21308"/>
                  </a:lnTo>
                  <a:lnTo>
                    <a:pt x="118285" y="22518"/>
                  </a:lnTo>
                  <a:lnTo>
                    <a:pt x="118285" y="23728"/>
                  </a:lnTo>
                  <a:lnTo>
                    <a:pt x="118115" y="24768"/>
                  </a:lnTo>
                  <a:lnTo>
                    <a:pt x="117946" y="25978"/>
                  </a:lnTo>
                  <a:lnTo>
                    <a:pt x="117584" y="27187"/>
                  </a:lnTo>
                  <a:lnTo>
                    <a:pt x="117584" y="28397"/>
                  </a:lnTo>
                  <a:lnTo>
                    <a:pt x="117415" y="29607"/>
                  </a:lnTo>
                  <a:lnTo>
                    <a:pt x="117077" y="30965"/>
                  </a:lnTo>
                  <a:lnTo>
                    <a:pt x="116908" y="32175"/>
                  </a:lnTo>
                  <a:lnTo>
                    <a:pt x="116739" y="33385"/>
                  </a:lnTo>
                  <a:lnTo>
                    <a:pt x="116376" y="34594"/>
                  </a:lnTo>
                  <a:lnTo>
                    <a:pt x="116207" y="35953"/>
                  </a:lnTo>
                  <a:lnTo>
                    <a:pt x="116038" y="37163"/>
                  </a:lnTo>
                  <a:lnTo>
                    <a:pt x="115869" y="38542"/>
                  </a:lnTo>
                  <a:lnTo>
                    <a:pt x="115700" y="39731"/>
                  </a:lnTo>
                  <a:lnTo>
                    <a:pt x="115362" y="41110"/>
                  </a:lnTo>
                  <a:lnTo>
                    <a:pt x="115000" y="42469"/>
                  </a:lnTo>
                  <a:lnTo>
                    <a:pt x="114830" y="43678"/>
                  </a:lnTo>
                  <a:lnTo>
                    <a:pt x="114492" y="45037"/>
                  </a:lnTo>
                  <a:lnTo>
                    <a:pt x="114154" y="46246"/>
                  </a:lnTo>
                  <a:lnTo>
                    <a:pt x="113816" y="47605"/>
                  </a:lnTo>
                  <a:lnTo>
                    <a:pt x="113454" y="48963"/>
                  </a:lnTo>
                  <a:lnTo>
                    <a:pt x="113115" y="50173"/>
                  </a:lnTo>
                  <a:lnTo>
                    <a:pt x="112777" y="51531"/>
                  </a:lnTo>
                  <a:lnTo>
                    <a:pt x="112439" y="52741"/>
                  </a:lnTo>
                  <a:lnTo>
                    <a:pt x="112077" y="54099"/>
                  </a:lnTo>
                  <a:lnTo>
                    <a:pt x="111739" y="55160"/>
                  </a:lnTo>
                  <a:lnTo>
                    <a:pt x="111231" y="56519"/>
                  </a:lnTo>
                  <a:lnTo>
                    <a:pt x="110869" y="57877"/>
                  </a:lnTo>
                  <a:lnTo>
                    <a:pt x="110531" y="59087"/>
                  </a:lnTo>
                  <a:lnTo>
                    <a:pt x="110024" y="60297"/>
                  </a:lnTo>
                  <a:lnTo>
                    <a:pt x="109661" y="61506"/>
                  </a:lnTo>
                  <a:lnTo>
                    <a:pt x="109154" y="62716"/>
                  </a:lnTo>
                  <a:lnTo>
                    <a:pt x="108816" y="63926"/>
                  </a:lnTo>
                  <a:lnTo>
                    <a:pt x="108115" y="65136"/>
                  </a:lnTo>
                  <a:lnTo>
                    <a:pt x="107608" y="66197"/>
                  </a:lnTo>
                  <a:lnTo>
                    <a:pt x="107101" y="67407"/>
                  </a:lnTo>
                  <a:lnTo>
                    <a:pt x="106570" y="68616"/>
                  </a:lnTo>
                  <a:lnTo>
                    <a:pt x="106062" y="69826"/>
                  </a:lnTo>
                  <a:lnTo>
                    <a:pt x="105362" y="71036"/>
                  </a:lnTo>
                  <a:lnTo>
                    <a:pt x="104855" y="72394"/>
                  </a:lnTo>
                  <a:lnTo>
                    <a:pt x="104347" y="73604"/>
                  </a:lnTo>
                  <a:lnTo>
                    <a:pt x="103647" y="74814"/>
                  </a:lnTo>
                  <a:lnTo>
                    <a:pt x="103140" y="76024"/>
                  </a:lnTo>
                  <a:lnTo>
                    <a:pt x="102439" y="77233"/>
                  </a:lnTo>
                  <a:lnTo>
                    <a:pt x="101763" y="78443"/>
                  </a:lnTo>
                  <a:lnTo>
                    <a:pt x="101062" y="79632"/>
                  </a:lnTo>
                  <a:lnTo>
                    <a:pt x="100555" y="81011"/>
                  </a:lnTo>
                  <a:lnTo>
                    <a:pt x="99855" y="82221"/>
                  </a:lnTo>
                  <a:lnTo>
                    <a:pt x="99178" y="83431"/>
                  </a:lnTo>
                  <a:lnTo>
                    <a:pt x="98647" y="84619"/>
                  </a:lnTo>
                  <a:lnTo>
                    <a:pt x="97801" y="85680"/>
                  </a:lnTo>
                  <a:lnTo>
                    <a:pt x="97101" y="87039"/>
                  </a:lnTo>
                  <a:lnTo>
                    <a:pt x="96425" y="88100"/>
                  </a:lnTo>
                  <a:lnTo>
                    <a:pt x="95893" y="89310"/>
                  </a:lnTo>
                  <a:lnTo>
                    <a:pt x="95217" y="90519"/>
                  </a:lnTo>
                  <a:lnTo>
                    <a:pt x="94347" y="91729"/>
                  </a:lnTo>
                  <a:lnTo>
                    <a:pt x="93840" y="92939"/>
                  </a:lnTo>
                  <a:lnTo>
                    <a:pt x="93140" y="94000"/>
                  </a:lnTo>
                  <a:lnTo>
                    <a:pt x="92463" y="95061"/>
                  </a:lnTo>
                  <a:lnTo>
                    <a:pt x="91763" y="96271"/>
                  </a:lnTo>
                  <a:lnTo>
                    <a:pt x="91086" y="97332"/>
                  </a:lnTo>
                  <a:lnTo>
                    <a:pt x="90386" y="98542"/>
                  </a:lnTo>
                  <a:lnTo>
                    <a:pt x="89710" y="99582"/>
                  </a:lnTo>
                  <a:lnTo>
                    <a:pt x="89009" y="100643"/>
                  </a:lnTo>
                  <a:lnTo>
                    <a:pt x="88333" y="101704"/>
                  </a:lnTo>
                  <a:lnTo>
                    <a:pt x="87632" y="102617"/>
                  </a:lnTo>
                  <a:lnTo>
                    <a:pt x="86956" y="103678"/>
                  </a:lnTo>
                  <a:lnTo>
                    <a:pt x="86256" y="104570"/>
                  </a:lnTo>
                  <a:lnTo>
                    <a:pt x="85579" y="105631"/>
                  </a:lnTo>
                  <a:lnTo>
                    <a:pt x="85048" y="106544"/>
                  </a:lnTo>
                  <a:lnTo>
                    <a:pt x="84371" y="107456"/>
                  </a:lnTo>
                  <a:lnTo>
                    <a:pt x="83840" y="108199"/>
                  </a:lnTo>
                  <a:lnTo>
                    <a:pt x="83164" y="109112"/>
                  </a:lnTo>
                  <a:lnTo>
                    <a:pt x="82632" y="110024"/>
                  </a:lnTo>
                  <a:lnTo>
                    <a:pt x="81956" y="110937"/>
                  </a:lnTo>
                  <a:lnTo>
                    <a:pt x="81256" y="111531"/>
                  </a:lnTo>
                  <a:lnTo>
                    <a:pt x="80748" y="112444"/>
                  </a:lnTo>
                  <a:lnTo>
                    <a:pt x="80072" y="113038"/>
                  </a:lnTo>
                  <a:lnTo>
                    <a:pt x="79541" y="113654"/>
                  </a:lnTo>
                  <a:lnTo>
                    <a:pt x="79202" y="114396"/>
                  </a:lnTo>
                  <a:lnTo>
                    <a:pt x="78695" y="115012"/>
                  </a:lnTo>
                  <a:lnTo>
                    <a:pt x="78164" y="115606"/>
                  </a:lnTo>
                  <a:lnTo>
                    <a:pt x="77657" y="116073"/>
                  </a:lnTo>
                  <a:lnTo>
                    <a:pt x="77125" y="116667"/>
                  </a:lnTo>
                  <a:lnTo>
                    <a:pt x="76787" y="117134"/>
                  </a:lnTo>
                  <a:lnTo>
                    <a:pt x="76449" y="117580"/>
                  </a:lnTo>
                  <a:lnTo>
                    <a:pt x="75942" y="118026"/>
                  </a:lnTo>
                  <a:lnTo>
                    <a:pt x="75579" y="118344"/>
                  </a:lnTo>
                  <a:lnTo>
                    <a:pt x="75241" y="118641"/>
                  </a:lnTo>
                  <a:lnTo>
                    <a:pt x="74565" y="119235"/>
                  </a:lnTo>
                  <a:lnTo>
                    <a:pt x="74033" y="119702"/>
                  </a:lnTo>
                  <a:lnTo>
                    <a:pt x="73695" y="119851"/>
                  </a:lnTo>
                  <a:lnTo>
                    <a:pt x="73357" y="119999"/>
                  </a:lnTo>
                  <a:lnTo>
                    <a:pt x="72995" y="119851"/>
                  </a:lnTo>
                  <a:lnTo>
                    <a:pt x="72657" y="119702"/>
                  </a:lnTo>
                  <a:lnTo>
                    <a:pt x="72318" y="119533"/>
                  </a:lnTo>
                  <a:lnTo>
                    <a:pt x="71980" y="119235"/>
                  </a:lnTo>
                  <a:lnTo>
                    <a:pt x="71280" y="118938"/>
                  </a:lnTo>
                  <a:lnTo>
                    <a:pt x="70772" y="118641"/>
                  </a:lnTo>
                  <a:lnTo>
                    <a:pt x="69903" y="118344"/>
                  </a:lnTo>
                  <a:lnTo>
                    <a:pt x="69227" y="118026"/>
                  </a:lnTo>
                  <a:lnTo>
                    <a:pt x="68357" y="117431"/>
                  </a:lnTo>
                  <a:lnTo>
                    <a:pt x="67318" y="116964"/>
                  </a:lnTo>
                  <a:lnTo>
                    <a:pt x="66280" y="116519"/>
                  </a:lnTo>
                  <a:lnTo>
                    <a:pt x="65265" y="115925"/>
                  </a:lnTo>
                  <a:lnTo>
                    <a:pt x="64227" y="115160"/>
                  </a:lnTo>
                  <a:lnTo>
                    <a:pt x="63019" y="114545"/>
                  </a:lnTo>
                  <a:lnTo>
                    <a:pt x="61811" y="113951"/>
                  </a:lnTo>
                  <a:lnTo>
                    <a:pt x="60603" y="113187"/>
                  </a:lnTo>
                  <a:lnTo>
                    <a:pt x="59227" y="112592"/>
                  </a:lnTo>
                  <a:lnTo>
                    <a:pt x="57850" y="111680"/>
                  </a:lnTo>
                  <a:lnTo>
                    <a:pt x="56304" y="111085"/>
                  </a:lnTo>
                  <a:lnTo>
                    <a:pt x="54927" y="110173"/>
                  </a:lnTo>
                  <a:lnTo>
                    <a:pt x="53381" y="109409"/>
                  </a:lnTo>
                  <a:lnTo>
                    <a:pt x="51835" y="108517"/>
                  </a:lnTo>
                  <a:lnTo>
                    <a:pt x="50289" y="107605"/>
                  </a:lnTo>
                  <a:lnTo>
                    <a:pt x="48719" y="106841"/>
                  </a:lnTo>
                  <a:lnTo>
                    <a:pt x="47173" y="105949"/>
                  </a:lnTo>
                  <a:lnTo>
                    <a:pt x="45628" y="105037"/>
                  </a:lnTo>
                  <a:lnTo>
                    <a:pt x="43913" y="104124"/>
                  </a:lnTo>
                  <a:lnTo>
                    <a:pt x="42367" y="103211"/>
                  </a:lnTo>
                  <a:lnTo>
                    <a:pt x="40628" y="102171"/>
                  </a:lnTo>
                  <a:lnTo>
                    <a:pt x="38913" y="101407"/>
                  </a:lnTo>
                  <a:lnTo>
                    <a:pt x="37367" y="100495"/>
                  </a:lnTo>
                  <a:lnTo>
                    <a:pt x="35652" y="99582"/>
                  </a:lnTo>
                  <a:lnTo>
                    <a:pt x="33913" y="98542"/>
                  </a:lnTo>
                  <a:lnTo>
                    <a:pt x="32198" y="97629"/>
                  </a:lnTo>
                  <a:lnTo>
                    <a:pt x="30652" y="96568"/>
                  </a:lnTo>
                  <a:lnTo>
                    <a:pt x="29106" y="95656"/>
                  </a:lnTo>
                  <a:lnTo>
                    <a:pt x="27391" y="94764"/>
                  </a:lnTo>
                  <a:lnTo>
                    <a:pt x="25652" y="93703"/>
                  </a:lnTo>
                  <a:lnTo>
                    <a:pt x="24106" y="92939"/>
                  </a:lnTo>
                  <a:lnTo>
                    <a:pt x="22560" y="92026"/>
                  </a:lnTo>
                  <a:lnTo>
                    <a:pt x="21014" y="91135"/>
                  </a:lnTo>
                  <a:lnTo>
                    <a:pt x="19468" y="90222"/>
                  </a:lnTo>
                  <a:lnTo>
                    <a:pt x="18091" y="89310"/>
                  </a:lnTo>
                  <a:lnTo>
                    <a:pt x="16545" y="88418"/>
                  </a:lnTo>
                  <a:lnTo>
                    <a:pt x="15169" y="87654"/>
                  </a:lnTo>
                  <a:lnTo>
                    <a:pt x="13792" y="86890"/>
                  </a:lnTo>
                  <a:lnTo>
                    <a:pt x="12584" y="85999"/>
                  </a:lnTo>
                  <a:lnTo>
                    <a:pt x="11376" y="85383"/>
                  </a:lnTo>
                  <a:lnTo>
                    <a:pt x="10000" y="84471"/>
                  </a:lnTo>
                  <a:lnTo>
                    <a:pt x="8792" y="83876"/>
                  </a:lnTo>
                  <a:lnTo>
                    <a:pt x="7753" y="83112"/>
                  </a:lnTo>
                  <a:lnTo>
                    <a:pt x="6714" y="82518"/>
                  </a:lnTo>
                  <a:lnTo>
                    <a:pt x="5700" y="81754"/>
                  </a:lnTo>
                  <a:lnTo>
                    <a:pt x="4830" y="81160"/>
                  </a:lnTo>
                  <a:lnTo>
                    <a:pt x="3961" y="80693"/>
                  </a:lnTo>
                  <a:lnTo>
                    <a:pt x="3115" y="80099"/>
                  </a:lnTo>
                  <a:lnTo>
                    <a:pt x="2415" y="79632"/>
                  </a:lnTo>
                  <a:lnTo>
                    <a:pt x="1908" y="79186"/>
                  </a:lnTo>
                  <a:lnTo>
                    <a:pt x="1207" y="78889"/>
                  </a:lnTo>
                  <a:lnTo>
                    <a:pt x="869" y="78443"/>
                  </a:lnTo>
                  <a:lnTo>
                    <a:pt x="531" y="78125"/>
                  </a:lnTo>
                  <a:lnTo>
                    <a:pt x="193" y="77828"/>
                  </a:lnTo>
                  <a:lnTo>
                    <a:pt x="0" y="77679"/>
                  </a:lnTo>
                  <a:lnTo>
                    <a:pt x="0" y="77530"/>
                  </a:lnTo>
                  <a:lnTo>
                    <a:pt x="0" y="77064"/>
                  </a:lnTo>
                  <a:lnTo>
                    <a:pt x="0" y="76618"/>
                  </a:lnTo>
                  <a:lnTo>
                    <a:pt x="0" y="76321"/>
                  </a:lnTo>
                  <a:lnTo>
                    <a:pt x="193" y="76024"/>
                  </a:lnTo>
                  <a:lnTo>
                    <a:pt x="531" y="75557"/>
                  </a:lnTo>
                  <a:lnTo>
                    <a:pt x="700" y="75408"/>
                  </a:lnTo>
                  <a:lnTo>
                    <a:pt x="869" y="74962"/>
                  </a:lnTo>
                  <a:lnTo>
                    <a:pt x="1038" y="74495"/>
                  </a:lnTo>
                  <a:lnTo>
                    <a:pt x="1207" y="74050"/>
                  </a:lnTo>
                  <a:lnTo>
                    <a:pt x="1739" y="73753"/>
                  </a:lnTo>
                  <a:lnTo>
                    <a:pt x="1908" y="73137"/>
                  </a:lnTo>
                  <a:lnTo>
                    <a:pt x="2246" y="72691"/>
                  </a:lnTo>
                  <a:lnTo>
                    <a:pt x="2584" y="72394"/>
                  </a:lnTo>
                  <a:lnTo>
                    <a:pt x="3115" y="71927"/>
                  </a:lnTo>
                  <a:lnTo>
                    <a:pt x="3454" y="71333"/>
                  </a:lnTo>
                  <a:lnTo>
                    <a:pt x="3792" y="70866"/>
                  </a:lnTo>
                  <a:lnTo>
                    <a:pt x="4130" y="70123"/>
                  </a:lnTo>
                  <a:lnTo>
                    <a:pt x="4661" y="69656"/>
                  </a:lnTo>
                  <a:lnTo>
                    <a:pt x="5169" y="69062"/>
                  </a:lnTo>
                  <a:lnTo>
                    <a:pt x="5700" y="68616"/>
                  </a:lnTo>
                  <a:lnTo>
                    <a:pt x="6038" y="68001"/>
                  </a:lnTo>
                  <a:lnTo>
                    <a:pt x="6545" y="67407"/>
                  </a:lnTo>
                  <a:lnTo>
                    <a:pt x="7077" y="66643"/>
                  </a:lnTo>
                  <a:lnTo>
                    <a:pt x="7584" y="66197"/>
                  </a:lnTo>
                  <a:lnTo>
                    <a:pt x="8091" y="65581"/>
                  </a:lnTo>
                  <a:lnTo>
                    <a:pt x="8623" y="64987"/>
                  </a:lnTo>
                  <a:lnTo>
                    <a:pt x="9299" y="64372"/>
                  </a:lnTo>
                  <a:lnTo>
                    <a:pt x="9830" y="63777"/>
                  </a:lnTo>
                  <a:lnTo>
                    <a:pt x="10338" y="63162"/>
                  </a:lnTo>
                  <a:lnTo>
                    <a:pt x="11038" y="62568"/>
                  </a:lnTo>
                  <a:lnTo>
                    <a:pt x="11545" y="61952"/>
                  </a:lnTo>
                  <a:lnTo>
                    <a:pt x="12053" y="61358"/>
                  </a:lnTo>
                  <a:lnTo>
                    <a:pt x="12584" y="60742"/>
                  </a:lnTo>
                  <a:lnTo>
                    <a:pt x="13091" y="60148"/>
                  </a:lnTo>
                  <a:lnTo>
                    <a:pt x="13599" y="59533"/>
                  </a:lnTo>
                  <a:lnTo>
                    <a:pt x="14299" y="58938"/>
                  </a:lnTo>
                  <a:lnTo>
                    <a:pt x="14806" y="58493"/>
                  </a:lnTo>
                  <a:lnTo>
                    <a:pt x="15169" y="57877"/>
                  </a:lnTo>
                  <a:lnTo>
                    <a:pt x="15676" y="57431"/>
                  </a:lnTo>
                  <a:lnTo>
                    <a:pt x="16183" y="56816"/>
                  </a:lnTo>
                  <a:lnTo>
                    <a:pt x="16714" y="56370"/>
                  </a:lnTo>
                  <a:lnTo>
                    <a:pt x="17222" y="55755"/>
                  </a:lnTo>
                  <a:lnTo>
                    <a:pt x="17753" y="55160"/>
                  </a:lnTo>
                  <a:lnTo>
                    <a:pt x="18260" y="54863"/>
                  </a:lnTo>
                  <a:lnTo>
                    <a:pt x="18599" y="54396"/>
                  </a:lnTo>
                  <a:lnTo>
                    <a:pt x="19130" y="53951"/>
                  </a:lnTo>
                  <a:lnTo>
                    <a:pt x="19468" y="53505"/>
                  </a:lnTo>
                  <a:lnTo>
                    <a:pt x="19806" y="53038"/>
                  </a:lnTo>
                  <a:lnTo>
                    <a:pt x="20144" y="52741"/>
                  </a:lnTo>
                  <a:lnTo>
                    <a:pt x="20676" y="52444"/>
                  </a:lnTo>
                  <a:lnTo>
                    <a:pt x="20845" y="51977"/>
                  </a:lnTo>
                  <a:lnTo>
                    <a:pt x="21183" y="51680"/>
                  </a:lnTo>
                  <a:lnTo>
                    <a:pt x="21352" y="51383"/>
                  </a:lnTo>
                  <a:lnTo>
                    <a:pt x="21690" y="51234"/>
                  </a:lnTo>
                  <a:lnTo>
                    <a:pt x="22222" y="50767"/>
                  </a:lnTo>
                  <a:lnTo>
                    <a:pt x="22560" y="50470"/>
                  </a:lnTo>
                  <a:lnTo>
                    <a:pt x="22729" y="50173"/>
                  </a:lnTo>
                  <a:lnTo>
                    <a:pt x="22898" y="50173"/>
                  </a:lnTo>
                  <a:lnTo>
                    <a:pt x="22898" y="50321"/>
                  </a:lnTo>
                  <a:lnTo>
                    <a:pt x="22898" y="50619"/>
                  </a:lnTo>
                  <a:lnTo>
                    <a:pt x="22898" y="50916"/>
                  </a:lnTo>
                  <a:lnTo>
                    <a:pt x="23067" y="51531"/>
                  </a:lnTo>
                  <a:lnTo>
                    <a:pt x="23067" y="51680"/>
                  </a:lnTo>
                  <a:lnTo>
                    <a:pt x="23067" y="51977"/>
                  </a:lnTo>
                  <a:lnTo>
                    <a:pt x="23260" y="52444"/>
                  </a:lnTo>
                  <a:lnTo>
                    <a:pt x="23429" y="52889"/>
                  </a:lnTo>
                  <a:lnTo>
                    <a:pt x="23429" y="53187"/>
                  </a:lnTo>
                  <a:lnTo>
                    <a:pt x="23599" y="53654"/>
                  </a:lnTo>
                  <a:lnTo>
                    <a:pt x="23768" y="54099"/>
                  </a:lnTo>
                  <a:lnTo>
                    <a:pt x="23937" y="54694"/>
                  </a:lnTo>
                  <a:lnTo>
                    <a:pt x="23937" y="55160"/>
                  </a:lnTo>
                  <a:lnTo>
                    <a:pt x="24106" y="55606"/>
                  </a:lnTo>
                  <a:lnTo>
                    <a:pt x="24275" y="56222"/>
                  </a:lnTo>
                  <a:lnTo>
                    <a:pt x="24444" y="56667"/>
                  </a:lnTo>
                  <a:lnTo>
                    <a:pt x="24637" y="57283"/>
                  </a:lnTo>
                  <a:lnTo>
                    <a:pt x="24806" y="58026"/>
                  </a:lnTo>
                  <a:lnTo>
                    <a:pt x="25144" y="58641"/>
                  </a:lnTo>
                  <a:lnTo>
                    <a:pt x="25314" y="59235"/>
                  </a:lnTo>
                  <a:lnTo>
                    <a:pt x="25483" y="59851"/>
                  </a:lnTo>
                  <a:lnTo>
                    <a:pt x="25652" y="60445"/>
                  </a:lnTo>
                  <a:lnTo>
                    <a:pt x="25845" y="61061"/>
                  </a:lnTo>
                  <a:lnTo>
                    <a:pt x="26183" y="61804"/>
                  </a:lnTo>
                  <a:lnTo>
                    <a:pt x="26352" y="62419"/>
                  </a:lnTo>
                  <a:lnTo>
                    <a:pt x="26859" y="63013"/>
                  </a:lnTo>
                  <a:lnTo>
                    <a:pt x="27028" y="63777"/>
                  </a:lnTo>
                  <a:lnTo>
                    <a:pt x="27391" y="64520"/>
                  </a:lnTo>
                  <a:lnTo>
                    <a:pt x="27560" y="65136"/>
                  </a:lnTo>
                  <a:lnTo>
                    <a:pt x="27898" y="65730"/>
                  </a:lnTo>
                  <a:lnTo>
                    <a:pt x="28236" y="66494"/>
                  </a:lnTo>
                  <a:lnTo>
                    <a:pt x="28599" y="67088"/>
                  </a:lnTo>
                  <a:lnTo>
                    <a:pt x="28937" y="67852"/>
                  </a:lnTo>
                  <a:lnTo>
                    <a:pt x="29275" y="68468"/>
                  </a:lnTo>
                  <a:lnTo>
                    <a:pt x="29613" y="69062"/>
                  </a:lnTo>
                  <a:lnTo>
                    <a:pt x="29975" y="69656"/>
                  </a:lnTo>
                  <a:lnTo>
                    <a:pt x="30314" y="70420"/>
                  </a:lnTo>
                  <a:lnTo>
                    <a:pt x="30821" y="71036"/>
                  </a:lnTo>
                  <a:lnTo>
                    <a:pt x="31159" y="71482"/>
                  </a:lnTo>
                  <a:lnTo>
                    <a:pt x="31521" y="72076"/>
                  </a:lnTo>
                  <a:lnTo>
                    <a:pt x="32028" y="72691"/>
                  </a:lnTo>
                  <a:lnTo>
                    <a:pt x="32367" y="73137"/>
                  </a:lnTo>
                  <a:lnTo>
                    <a:pt x="32898" y="73753"/>
                  </a:lnTo>
                  <a:lnTo>
                    <a:pt x="33405" y="74347"/>
                  </a:lnTo>
                  <a:lnTo>
                    <a:pt x="33743" y="74644"/>
                  </a:lnTo>
                  <a:lnTo>
                    <a:pt x="34275" y="75259"/>
                  </a:lnTo>
                  <a:lnTo>
                    <a:pt x="34782" y="75557"/>
                  </a:lnTo>
                  <a:lnTo>
                    <a:pt x="35314" y="76172"/>
                  </a:lnTo>
                  <a:lnTo>
                    <a:pt x="35652" y="76469"/>
                  </a:lnTo>
                  <a:lnTo>
                    <a:pt x="36159" y="76915"/>
                  </a:lnTo>
                  <a:lnTo>
                    <a:pt x="36690" y="77382"/>
                  </a:lnTo>
                  <a:lnTo>
                    <a:pt x="37367" y="77679"/>
                  </a:lnTo>
                  <a:lnTo>
                    <a:pt x="37874" y="77828"/>
                  </a:lnTo>
                  <a:lnTo>
                    <a:pt x="38405" y="78125"/>
                  </a:lnTo>
                  <a:lnTo>
                    <a:pt x="38913" y="78273"/>
                  </a:lnTo>
                  <a:lnTo>
                    <a:pt x="39613" y="78592"/>
                  </a:lnTo>
                  <a:lnTo>
                    <a:pt x="40120" y="78592"/>
                  </a:lnTo>
                  <a:lnTo>
                    <a:pt x="40821" y="78889"/>
                  </a:lnTo>
                  <a:lnTo>
                    <a:pt x="41328" y="78889"/>
                  </a:lnTo>
                  <a:lnTo>
                    <a:pt x="42004" y="79037"/>
                  </a:lnTo>
                  <a:lnTo>
                    <a:pt x="42705" y="78889"/>
                  </a:lnTo>
                  <a:lnTo>
                    <a:pt x="43381" y="78889"/>
                  </a:lnTo>
                  <a:lnTo>
                    <a:pt x="43913" y="78592"/>
                  </a:lnTo>
                  <a:lnTo>
                    <a:pt x="44782" y="78592"/>
                  </a:lnTo>
                  <a:lnTo>
                    <a:pt x="45628" y="78273"/>
                  </a:lnTo>
                  <a:lnTo>
                    <a:pt x="46497" y="78125"/>
                  </a:lnTo>
                  <a:lnTo>
                    <a:pt x="47342" y="77679"/>
                  </a:lnTo>
                  <a:lnTo>
                    <a:pt x="48212" y="77530"/>
                  </a:lnTo>
                  <a:lnTo>
                    <a:pt x="49082" y="77064"/>
                  </a:lnTo>
                  <a:lnTo>
                    <a:pt x="50096" y="76766"/>
                  </a:lnTo>
                  <a:lnTo>
                    <a:pt x="50966" y="76172"/>
                  </a:lnTo>
                  <a:lnTo>
                    <a:pt x="52004" y="75854"/>
                  </a:lnTo>
                  <a:lnTo>
                    <a:pt x="53043" y="75259"/>
                  </a:lnTo>
                  <a:lnTo>
                    <a:pt x="53888" y="74644"/>
                  </a:lnTo>
                  <a:lnTo>
                    <a:pt x="55096" y="74198"/>
                  </a:lnTo>
                  <a:lnTo>
                    <a:pt x="56135" y="73604"/>
                  </a:lnTo>
                  <a:lnTo>
                    <a:pt x="57173" y="72989"/>
                  </a:lnTo>
                  <a:lnTo>
                    <a:pt x="58188" y="72394"/>
                  </a:lnTo>
                  <a:lnTo>
                    <a:pt x="59396" y="71630"/>
                  </a:lnTo>
                  <a:lnTo>
                    <a:pt x="60603" y="71036"/>
                  </a:lnTo>
                  <a:lnTo>
                    <a:pt x="61642" y="70123"/>
                  </a:lnTo>
                  <a:lnTo>
                    <a:pt x="62681" y="69508"/>
                  </a:lnTo>
                  <a:lnTo>
                    <a:pt x="63888" y="68616"/>
                  </a:lnTo>
                  <a:lnTo>
                    <a:pt x="65096" y="67852"/>
                  </a:lnTo>
                  <a:lnTo>
                    <a:pt x="66111" y="67088"/>
                  </a:lnTo>
                  <a:lnTo>
                    <a:pt x="67149" y="66197"/>
                  </a:lnTo>
                  <a:lnTo>
                    <a:pt x="68357" y="65433"/>
                  </a:lnTo>
                  <a:lnTo>
                    <a:pt x="69565" y="64520"/>
                  </a:lnTo>
                  <a:lnTo>
                    <a:pt x="70410" y="63629"/>
                  </a:lnTo>
                  <a:lnTo>
                    <a:pt x="71787" y="62716"/>
                  </a:lnTo>
                  <a:lnTo>
                    <a:pt x="72826" y="61804"/>
                  </a:lnTo>
                  <a:lnTo>
                    <a:pt x="74033" y="60891"/>
                  </a:lnTo>
                  <a:lnTo>
                    <a:pt x="74903" y="59999"/>
                  </a:lnTo>
                  <a:lnTo>
                    <a:pt x="76111" y="58938"/>
                  </a:lnTo>
                  <a:lnTo>
                    <a:pt x="77125" y="58026"/>
                  </a:lnTo>
                  <a:lnTo>
                    <a:pt x="78164" y="57113"/>
                  </a:lnTo>
                  <a:lnTo>
                    <a:pt x="79202" y="56073"/>
                  </a:lnTo>
                  <a:lnTo>
                    <a:pt x="80241" y="55160"/>
                  </a:lnTo>
                  <a:lnTo>
                    <a:pt x="81086" y="54396"/>
                  </a:lnTo>
                  <a:lnTo>
                    <a:pt x="82294" y="53335"/>
                  </a:lnTo>
                  <a:lnTo>
                    <a:pt x="83164" y="52444"/>
                  </a:lnTo>
                  <a:lnTo>
                    <a:pt x="84033" y="51531"/>
                  </a:lnTo>
                  <a:lnTo>
                    <a:pt x="84879" y="50470"/>
                  </a:lnTo>
                  <a:lnTo>
                    <a:pt x="85748" y="49557"/>
                  </a:lnTo>
                  <a:lnTo>
                    <a:pt x="86594" y="48666"/>
                  </a:lnTo>
                  <a:lnTo>
                    <a:pt x="87294" y="47753"/>
                  </a:lnTo>
                  <a:lnTo>
                    <a:pt x="88164" y="46841"/>
                  </a:lnTo>
                  <a:lnTo>
                    <a:pt x="89009" y="45928"/>
                  </a:lnTo>
                  <a:lnTo>
                    <a:pt x="89541" y="45037"/>
                  </a:lnTo>
                  <a:lnTo>
                    <a:pt x="90217" y="44124"/>
                  </a:lnTo>
                  <a:lnTo>
                    <a:pt x="90724" y="43211"/>
                  </a:lnTo>
                  <a:lnTo>
                    <a:pt x="91425" y="42469"/>
                  </a:lnTo>
                  <a:lnTo>
                    <a:pt x="91932" y="41556"/>
                  </a:lnTo>
                  <a:lnTo>
                    <a:pt x="92463" y="40792"/>
                  </a:lnTo>
                  <a:lnTo>
                    <a:pt x="92801" y="39900"/>
                  </a:lnTo>
                  <a:lnTo>
                    <a:pt x="93309" y="39136"/>
                  </a:lnTo>
                  <a:lnTo>
                    <a:pt x="93502" y="38372"/>
                  </a:lnTo>
                  <a:lnTo>
                    <a:pt x="94009" y="37629"/>
                  </a:lnTo>
                  <a:lnTo>
                    <a:pt x="94178" y="37014"/>
                  </a:lnTo>
                  <a:lnTo>
                    <a:pt x="94347" y="36420"/>
                  </a:lnTo>
                  <a:lnTo>
                    <a:pt x="94347" y="35507"/>
                  </a:lnTo>
                  <a:lnTo>
                    <a:pt x="94516" y="35061"/>
                  </a:lnTo>
                  <a:lnTo>
                    <a:pt x="94516" y="34446"/>
                  </a:lnTo>
                  <a:lnTo>
                    <a:pt x="94516" y="33852"/>
                  </a:lnTo>
                  <a:lnTo>
                    <a:pt x="94347" y="33385"/>
                  </a:lnTo>
                  <a:lnTo>
                    <a:pt x="94347" y="32790"/>
                  </a:lnTo>
                  <a:lnTo>
                    <a:pt x="94178" y="32345"/>
                  </a:lnTo>
                  <a:lnTo>
                    <a:pt x="94009" y="31878"/>
                  </a:lnTo>
                  <a:lnTo>
                    <a:pt x="93840" y="31284"/>
                  </a:lnTo>
                  <a:lnTo>
                    <a:pt x="93671" y="30965"/>
                  </a:lnTo>
                  <a:lnTo>
                    <a:pt x="93502" y="30519"/>
                  </a:lnTo>
                  <a:lnTo>
                    <a:pt x="93309" y="30074"/>
                  </a:lnTo>
                  <a:lnTo>
                    <a:pt x="93140" y="29607"/>
                  </a:lnTo>
                  <a:lnTo>
                    <a:pt x="92801" y="29310"/>
                  </a:lnTo>
                  <a:lnTo>
                    <a:pt x="92463" y="29013"/>
                  </a:lnTo>
                  <a:lnTo>
                    <a:pt x="92294" y="28567"/>
                  </a:lnTo>
                  <a:lnTo>
                    <a:pt x="91763" y="28100"/>
                  </a:lnTo>
                  <a:lnTo>
                    <a:pt x="91256" y="27506"/>
                  </a:lnTo>
                  <a:lnTo>
                    <a:pt x="90386" y="27039"/>
                  </a:lnTo>
                  <a:lnTo>
                    <a:pt x="89710" y="26593"/>
                  </a:lnTo>
                  <a:lnTo>
                    <a:pt x="89009" y="26296"/>
                  </a:lnTo>
                  <a:lnTo>
                    <a:pt x="88333" y="25978"/>
                  </a:lnTo>
                  <a:lnTo>
                    <a:pt x="87801" y="25829"/>
                  </a:lnTo>
                  <a:lnTo>
                    <a:pt x="87463" y="25829"/>
                  </a:lnTo>
                  <a:lnTo>
                    <a:pt x="86956" y="25680"/>
                  </a:lnTo>
                  <a:lnTo>
                    <a:pt x="86594" y="25680"/>
                  </a:lnTo>
                  <a:lnTo>
                    <a:pt x="86256" y="25532"/>
                  </a:lnTo>
                  <a:lnTo>
                    <a:pt x="85748" y="25532"/>
                  </a:lnTo>
                  <a:lnTo>
                    <a:pt x="85410" y="25383"/>
                  </a:lnTo>
                  <a:lnTo>
                    <a:pt x="85048" y="25383"/>
                  </a:lnTo>
                  <a:lnTo>
                    <a:pt x="84541" y="25383"/>
                  </a:lnTo>
                  <a:lnTo>
                    <a:pt x="84033" y="25235"/>
                  </a:lnTo>
                  <a:lnTo>
                    <a:pt x="83502" y="25235"/>
                  </a:lnTo>
                  <a:lnTo>
                    <a:pt x="83164" y="25235"/>
                  </a:lnTo>
                  <a:lnTo>
                    <a:pt x="82632" y="25235"/>
                  </a:lnTo>
                  <a:lnTo>
                    <a:pt x="82294" y="25235"/>
                  </a:lnTo>
                  <a:lnTo>
                    <a:pt x="81787" y="25235"/>
                  </a:lnTo>
                  <a:lnTo>
                    <a:pt x="81256" y="25235"/>
                  </a:lnTo>
                  <a:lnTo>
                    <a:pt x="80917" y="25235"/>
                  </a:lnTo>
                  <a:lnTo>
                    <a:pt x="80579" y="25235"/>
                  </a:lnTo>
                  <a:lnTo>
                    <a:pt x="80072" y="25383"/>
                  </a:lnTo>
                  <a:lnTo>
                    <a:pt x="79541" y="25383"/>
                  </a:lnTo>
                  <a:lnTo>
                    <a:pt x="79202" y="25532"/>
                  </a:lnTo>
                  <a:lnTo>
                    <a:pt x="78864" y="25532"/>
                  </a:lnTo>
                  <a:lnTo>
                    <a:pt x="78333" y="25532"/>
                  </a:lnTo>
                  <a:lnTo>
                    <a:pt x="78164" y="25680"/>
                  </a:lnTo>
                  <a:lnTo>
                    <a:pt x="77657" y="25680"/>
                  </a:lnTo>
                  <a:lnTo>
                    <a:pt x="77318" y="25829"/>
                  </a:lnTo>
                  <a:lnTo>
                    <a:pt x="76956" y="25829"/>
                  </a:lnTo>
                  <a:lnTo>
                    <a:pt x="76449" y="25829"/>
                  </a:lnTo>
                  <a:lnTo>
                    <a:pt x="75748" y="25978"/>
                  </a:lnTo>
                  <a:lnTo>
                    <a:pt x="75241" y="26147"/>
                  </a:lnTo>
                  <a:lnTo>
                    <a:pt x="74371" y="26296"/>
                  </a:lnTo>
                  <a:lnTo>
                    <a:pt x="74033" y="26444"/>
                  </a:lnTo>
                  <a:lnTo>
                    <a:pt x="73357" y="26593"/>
                  </a:lnTo>
                  <a:lnTo>
                    <a:pt x="72826" y="26742"/>
                  </a:lnTo>
                  <a:lnTo>
                    <a:pt x="72318" y="26742"/>
                  </a:lnTo>
                  <a:lnTo>
                    <a:pt x="71980" y="26890"/>
                  </a:lnTo>
                  <a:lnTo>
                    <a:pt x="71449" y="27039"/>
                  </a:lnTo>
                  <a:lnTo>
                    <a:pt x="70942" y="27357"/>
                  </a:lnTo>
                  <a:lnTo>
                    <a:pt x="70410" y="27506"/>
                  </a:lnTo>
                  <a:lnTo>
                    <a:pt x="69903" y="27654"/>
                  </a:lnTo>
                  <a:lnTo>
                    <a:pt x="69565" y="27951"/>
                  </a:lnTo>
                  <a:lnTo>
                    <a:pt x="69033" y="28249"/>
                  </a:lnTo>
                  <a:lnTo>
                    <a:pt x="68526" y="28397"/>
                  </a:lnTo>
                  <a:lnTo>
                    <a:pt x="68019" y="28715"/>
                  </a:lnTo>
                  <a:lnTo>
                    <a:pt x="67487" y="29013"/>
                  </a:lnTo>
                  <a:lnTo>
                    <a:pt x="67149" y="29310"/>
                  </a:lnTo>
                  <a:lnTo>
                    <a:pt x="66642" y="29607"/>
                  </a:lnTo>
                  <a:lnTo>
                    <a:pt x="66280" y="29925"/>
                  </a:lnTo>
                  <a:lnTo>
                    <a:pt x="65772" y="30074"/>
                  </a:lnTo>
                  <a:lnTo>
                    <a:pt x="65434" y="30519"/>
                  </a:lnTo>
                  <a:lnTo>
                    <a:pt x="65096" y="30668"/>
                  </a:lnTo>
                  <a:lnTo>
                    <a:pt x="64565" y="31135"/>
                  </a:lnTo>
                  <a:lnTo>
                    <a:pt x="64227" y="31284"/>
                  </a:lnTo>
                  <a:lnTo>
                    <a:pt x="63888" y="31581"/>
                  </a:lnTo>
                  <a:lnTo>
                    <a:pt x="63357" y="32026"/>
                  </a:lnTo>
                  <a:lnTo>
                    <a:pt x="62850" y="32642"/>
                  </a:lnTo>
                  <a:lnTo>
                    <a:pt x="62318" y="32939"/>
                  </a:lnTo>
                  <a:lnTo>
                    <a:pt x="61980" y="33236"/>
                  </a:lnTo>
                  <a:lnTo>
                    <a:pt x="61811" y="33385"/>
                  </a:lnTo>
                  <a:lnTo>
                    <a:pt x="61811" y="33555"/>
                  </a:lnTo>
                  <a:lnTo>
                    <a:pt x="61642" y="33385"/>
                  </a:lnTo>
                  <a:lnTo>
                    <a:pt x="61473" y="32939"/>
                  </a:lnTo>
                  <a:lnTo>
                    <a:pt x="61304" y="32493"/>
                  </a:lnTo>
                  <a:lnTo>
                    <a:pt x="61135" y="32175"/>
                  </a:lnTo>
                  <a:lnTo>
                    <a:pt x="60942" y="31581"/>
                  </a:lnTo>
                  <a:lnTo>
                    <a:pt x="60772" y="31284"/>
                  </a:lnTo>
                  <a:lnTo>
                    <a:pt x="60434" y="30668"/>
                  </a:lnTo>
                  <a:lnTo>
                    <a:pt x="60096" y="30074"/>
                  </a:lnTo>
                  <a:lnTo>
                    <a:pt x="59927" y="29458"/>
                  </a:lnTo>
                  <a:lnTo>
                    <a:pt x="59565" y="28864"/>
                  </a:lnTo>
                  <a:lnTo>
                    <a:pt x="59396" y="28567"/>
                  </a:lnTo>
                  <a:lnTo>
                    <a:pt x="59227" y="28249"/>
                  </a:lnTo>
                  <a:lnTo>
                    <a:pt x="58888" y="27951"/>
                  </a:lnTo>
                  <a:lnTo>
                    <a:pt x="58888" y="27506"/>
                  </a:lnTo>
                  <a:lnTo>
                    <a:pt x="58719" y="27187"/>
                  </a:lnTo>
                  <a:lnTo>
                    <a:pt x="58381" y="26890"/>
                  </a:lnTo>
                  <a:lnTo>
                    <a:pt x="58188" y="26593"/>
                  </a:lnTo>
                  <a:lnTo>
                    <a:pt x="58019" y="26147"/>
                  </a:lnTo>
                  <a:lnTo>
                    <a:pt x="57681" y="25829"/>
                  </a:lnTo>
                  <a:lnTo>
                    <a:pt x="57512" y="25532"/>
                  </a:lnTo>
                  <a:lnTo>
                    <a:pt x="57173" y="25086"/>
                  </a:lnTo>
                  <a:lnTo>
                    <a:pt x="57004" y="24768"/>
                  </a:lnTo>
                  <a:lnTo>
                    <a:pt x="56642" y="24471"/>
                  </a:lnTo>
                  <a:lnTo>
                    <a:pt x="56473" y="24174"/>
                  </a:lnTo>
                  <a:lnTo>
                    <a:pt x="56135" y="23876"/>
                  </a:lnTo>
                  <a:lnTo>
                    <a:pt x="55966" y="23409"/>
                  </a:lnTo>
                  <a:lnTo>
                    <a:pt x="55434" y="23112"/>
                  </a:lnTo>
                  <a:lnTo>
                    <a:pt x="55265" y="22667"/>
                  </a:lnTo>
                  <a:lnTo>
                    <a:pt x="54927" y="22518"/>
                  </a:lnTo>
                  <a:lnTo>
                    <a:pt x="54589" y="22051"/>
                  </a:lnTo>
                  <a:lnTo>
                    <a:pt x="53888" y="21605"/>
                  </a:lnTo>
                  <a:lnTo>
                    <a:pt x="53381" y="20990"/>
                  </a:lnTo>
                  <a:lnTo>
                    <a:pt x="52512" y="20396"/>
                  </a:lnTo>
                  <a:lnTo>
                    <a:pt x="51835" y="19950"/>
                  </a:lnTo>
                  <a:lnTo>
                    <a:pt x="51473" y="19632"/>
                  </a:lnTo>
                  <a:lnTo>
                    <a:pt x="51135" y="19483"/>
                  </a:lnTo>
                  <a:lnTo>
                    <a:pt x="50797" y="19334"/>
                  </a:lnTo>
                  <a:lnTo>
                    <a:pt x="50289" y="19037"/>
                  </a:lnTo>
                  <a:lnTo>
                    <a:pt x="49927" y="18889"/>
                  </a:lnTo>
                  <a:lnTo>
                    <a:pt x="49589" y="18740"/>
                  </a:lnTo>
                  <a:lnTo>
                    <a:pt x="49082" y="18592"/>
                  </a:lnTo>
                  <a:lnTo>
                    <a:pt x="48719" y="18592"/>
                  </a:lnTo>
                  <a:lnTo>
                    <a:pt x="48212" y="18422"/>
                  </a:lnTo>
                  <a:lnTo>
                    <a:pt x="47874" y="18273"/>
                  </a:lnTo>
                  <a:lnTo>
                    <a:pt x="47342" y="18125"/>
                  </a:lnTo>
                  <a:lnTo>
                    <a:pt x="47004" y="18125"/>
                  </a:lnTo>
                  <a:lnTo>
                    <a:pt x="46497" y="18125"/>
                  </a:lnTo>
                  <a:lnTo>
                    <a:pt x="46159" y="17976"/>
                  </a:lnTo>
                  <a:lnTo>
                    <a:pt x="45628" y="17976"/>
                  </a:lnTo>
                  <a:lnTo>
                    <a:pt x="45120" y="17976"/>
                  </a:lnTo>
                  <a:lnTo>
                    <a:pt x="44589" y="17976"/>
                  </a:lnTo>
                  <a:lnTo>
                    <a:pt x="44251" y="17976"/>
                  </a:lnTo>
                  <a:lnTo>
                    <a:pt x="43743" y="17976"/>
                  </a:lnTo>
                  <a:lnTo>
                    <a:pt x="43381" y="17976"/>
                  </a:lnTo>
                  <a:lnTo>
                    <a:pt x="42874" y="17976"/>
                  </a:lnTo>
                  <a:lnTo>
                    <a:pt x="42536" y="17976"/>
                  </a:lnTo>
                  <a:lnTo>
                    <a:pt x="42004" y="17976"/>
                  </a:lnTo>
                  <a:lnTo>
                    <a:pt x="41666" y="17976"/>
                  </a:lnTo>
                  <a:lnTo>
                    <a:pt x="41159" y="17976"/>
                  </a:lnTo>
                  <a:lnTo>
                    <a:pt x="40821" y="18125"/>
                  </a:lnTo>
                  <a:lnTo>
                    <a:pt x="40458" y="18125"/>
                  </a:lnTo>
                  <a:lnTo>
                    <a:pt x="39951" y="18273"/>
                  </a:lnTo>
                  <a:lnTo>
                    <a:pt x="39444" y="18273"/>
                  </a:lnTo>
                  <a:lnTo>
                    <a:pt x="39082" y="18422"/>
                  </a:lnTo>
                  <a:lnTo>
                    <a:pt x="38743" y="18422"/>
                  </a:lnTo>
                  <a:lnTo>
                    <a:pt x="38236" y="18422"/>
                  </a:lnTo>
                  <a:lnTo>
                    <a:pt x="37874" y="18592"/>
                  </a:lnTo>
                  <a:lnTo>
                    <a:pt x="37367" y="18592"/>
                  </a:lnTo>
                  <a:lnTo>
                    <a:pt x="37028" y="18592"/>
                  </a:lnTo>
                  <a:lnTo>
                    <a:pt x="36690" y="18740"/>
                  </a:lnTo>
                  <a:lnTo>
                    <a:pt x="35990" y="18889"/>
                  </a:lnTo>
                  <a:lnTo>
                    <a:pt x="35314" y="19037"/>
                  </a:lnTo>
                  <a:lnTo>
                    <a:pt x="34444" y="19334"/>
                  </a:lnTo>
                  <a:lnTo>
                    <a:pt x="33913" y="19483"/>
                  </a:lnTo>
                  <a:lnTo>
                    <a:pt x="33236" y="19632"/>
                  </a:lnTo>
                  <a:lnTo>
                    <a:pt x="32536" y="19950"/>
                  </a:lnTo>
                  <a:lnTo>
                    <a:pt x="32028" y="19950"/>
                  </a:lnTo>
                  <a:lnTo>
                    <a:pt x="31521" y="20247"/>
                  </a:lnTo>
                  <a:lnTo>
                    <a:pt x="30821" y="20396"/>
                  </a:lnTo>
                  <a:lnTo>
                    <a:pt x="30314" y="20544"/>
                  </a:lnTo>
                  <a:lnTo>
                    <a:pt x="29975" y="20841"/>
                  </a:lnTo>
                  <a:lnTo>
                    <a:pt x="29613" y="20990"/>
                  </a:lnTo>
                  <a:lnTo>
                    <a:pt x="29106" y="20990"/>
                  </a:lnTo>
                  <a:lnTo>
                    <a:pt x="28768" y="21160"/>
                  </a:lnTo>
                  <a:lnTo>
                    <a:pt x="28599" y="21308"/>
                  </a:lnTo>
                  <a:lnTo>
                    <a:pt x="28236" y="21457"/>
                  </a:lnTo>
                  <a:lnTo>
                    <a:pt x="28067" y="21457"/>
                  </a:lnTo>
                  <a:lnTo>
                    <a:pt x="28067" y="21605"/>
                  </a:lnTo>
                  <a:lnTo>
                    <a:pt x="28067" y="21605"/>
                  </a:lnTo>
                  <a:close/>
                </a:path>
              </a:pathLst>
            </a:custGeom>
            <a:solidFill>
              <a:srgbClr val="F7ED9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6" name="Shape 316"/>
            <p:cNvSpPr/>
            <p:nvPr/>
          </p:nvSpPr>
          <p:spPr>
            <a:xfrm>
              <a:off x="4020" y="2727"/>
              <a:ext cx="2479" cy="252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596" y="7473"/>
                  </a:moveTo>
                  <a:lnTo>
                    <a:pt x="6193" y="8472"/>
                  </a:lnTo>
                  <a:lnTo>
                    <a:pt x="5516" y="9853"/>
                  </a:lnTo>
                  <a:lnTo>
                    <a:pt x="4451" y="10852"/>
                  </a:lnTo>
                  <a:lnTo>
                    <a:pt x="3774" y="12566"/>
                  </a:lnTo>
                  <a:lnTo>
                    <a:pt x="2758" y="14280"/>
                  </a:lnTo>
                  <a:lnTo>
                    <a:pt x="2080" y="15612"/>
                  </a:lnTo>
                  <a:lnTo>
                    <a:pt x="1354" y="17326"/>
                  </a:lnTo>
                  <a:lnTo>
                    <a:pt x="1016" y="18992"/>
                  </a:lnTo>
                  <a:lnTo>
                    <a:pt x="677" y="21039"/>
                  </a:lnTo>
                  <a:lnTo>
                    <a:pt x="338" y="23086"/>
                  </a:lnTo>
                  <a:lnTo>
                    <a:pt x="0" y="25085"/>
                  </a:lnTo>
                  <a:lnTo>
                    <a:pt x="0" y="26798"/>
                  </a:lnTo>
                  <a:lnTo>
                    <a:pt x="0" y="28845"/>
                  </a:lnTo>
                  <a:lnTo>
                    <a:pt x="0" y="30844"/>
                  </a:lnTo>
                  <a:lnTo>
                    <a:pt x="0" y="33224"/>
                  </a:lnTo>
                  <a:lnTo>
                    <a:pt x="0" y="35604"/>
                  </a:lnTo>
                  <a:lnTo>
                    <a:pt x="0" y="37651"/>
                  </a:lnTo>
                  <a:lnTo>
                    <a:pt x="338" y="39698"/>
                  </a:lnTo>
                  <a:lnTo>
                    <a:pt x="338" y="42030"/>
                  </a:lnTo>
                  <a:lnTo>
                    <a:pt x="677" y="44410"/>
                  </a:lnTo>
                  <a:lnTo>
                    <a:pt x="1016" y="46790"/>
                  </a:lnTo>
                  <a:lnTo>
                    <a:pt x="1354" y="49170"/>
                  </a:lnTo>
                  <a:lnTo>
                    <a:pt x="2080" y="51550"/>
                  </a:lnTo>
                  <a:lnTo>
                    <a:pt x="2419" y="53930"/>
                  </a:lnTo>
                  <a:lnTo>
                    <a:pt x="2758" y="55930"/>
                  </a:lnTo>
                  <a:lnTo>
                    <a:pt x="3435" y="58643"/>
                  </a:lnTo>
                  <a:lnTo>
                    <a:pt x="4112" y="61023"/>
                  </a:lnTo>
                  <a:lnTo>
                    <a:pt x="4838" y="63403"/>
                  </a:lnTo>
                  <a:lnTo>
                    <a:pt x="5516" y="65783"/>
                  </a:lnTo>
                  <a:lnTo>
                    <a:pt x="6193" y="68163"/>
                  </a:lnTo>
                  <a:lnTo>
                    <a:pt x="6870" y="70543"/>
                  </a:lnTo>
                  <a:lnTo>
                    <a:pt x="7935" y="72875"/>
                  </a:lnTo>
                  <a:lnTo>
                    <a:pt x="8274" y="75255"/>
                  </a:lnTo>
                  <a:lnTo>
                    <a:pt x="9290" y="77635"/>
                  </a:lnTo>
                  <a:lnTo>
                    <a:pt x="9967" y="80015"/>
                  </a:lnTo>
                  <a:lnTo>
                    <a:pt x="11032" y="82395"/>
                  </a:lnTo>
                  <a:lnTo>
                    <a:pt x="11709" y="84061"/>
                  </a:lnTo>
                  <a:lnTo>
                    <a:pt x="12725" y="86775"/>
                  </a:lnTo>
                  <a:lnTo>
                    <a:pt x="13451" y="88821"/>
                  </a:lnTo>
                  <a:lnTo>
                    <a:pt x="14467" y="91201"/>
                  </a:lnTo>
                  <a:lnTo>
                    <a:pt x="15145" y="92915"/>
                  </a:lnTo>
                  <a:lnTo>
                    <a:pt x="16209" y="94914"/>
                  </a:lnTo>
                  <a:lnTo>
                    <a:pt x="17225" y="96961"/>
                  </a:lnTo>
                  <a:lnTo>
                    <a:pt x="18241" y="98675"/>
                  </a:lnTo>
                  <a:lnTo>
                    <a:pt x="18967" y="100674"/>
                  </a:lnTo>
                  <a:lnTo>
                    <a:pt x="19983" y="102387"/>
                  </a:lnTo>
                  <a:lnTo>
                    <a:pt x="21048" y="104101"/>
                  </a:lnTo>
                  <a:lnTo>
                    <a:pt x="22064" y="106100"/>
                  </a:lnTo>
                  <a:lnTo>
                    <a:pt x="22741" y="107481"/>
                  </a:lnTo>
                  <a:lnTo>
                    <a:pt x="23806" y="108813"/>
                  </a:lnTo>
                  <a:lnTo>
                    <a:pt x="24483" y="110194"/>
                  </a:lnTo>
                  <a:lnTo>
                    <a:pt x="25500" y="111527"/>
                  </a:lnTo>
                  <a:lnTo>
                    <a:pt x="26177" y="112907"/>
                  </a:lnTo>
                  <a:lnTo>
                    <a:pt x="27241" y="114240"/>
                  </a:lnTo>
                  <a:lnTo>
                    <a:pt x="27919" y="114954"/>
                  </a:lnTo>
                  <a:lnTo>
                    <a:pt x="28596" y="116287"/>
                  </a:lnTo>
                  <a:lnTo>
                    <a:pt x="29322" y="116620"/>
                  </a:lnTo>
                  <a:lnTo>
                    <a:pt x="30000" y="117619"/>
                  </a:lnTo>
                  <a:lnTo>
                    <a:pt x="30677" y="118333"/>
                  </a:lnTo>
                  <a:lnTo>
                    <a:pt x="31354" y="118667"/>
                  </a:lnTo>
                  <a:lnTo>
                    <a:pt x="32419" y="119666"/>
                  </a:lnTo>
                  <a:lnTo>
                    <a:pt x="33774" y="120000"/>
                  </a:lnTo>
                  <a:lnTo>
                    <a:pt x="34112" y="119666"/>
                  </a:lnTo>
                  <a:lnTo>
                    <a:pt x="34838" y="119666"/>
                  </a:lnTo>
                  <a:lnTo>
                    <a:pt x="35516" y="119333"/>
                  </a:lnTo>
                  <a:lnTo>
                    <a:pt x="36532" y="119333"/>
                  </a:lnTo>
                  <a:lnTo>
                    <a:pt x="37209" y="118667"/>
                  </a:lnTo>
                  <a:lnTo>
                    <a:pt x="38274" y="118667"/>
                  </a:lnTo>
                  <a:lnTo>
                    <a:pt x="39290" y="118333"/>
                  </a:lnTo>
                  <a:lnTo>
                    <a:pt x="40693" y="117619"/>
                  </a:lnTo>
                  <a:lnTo>
                    <a:pt x="42048" y="116953"/>
                  </a:lnTo>
                  <a:lnTo>
                    <a:pt x="43112" y="116620"/>
                  </a:lnTo>
                  <a:lnTo>
                    <a:pt x="44467" y="115953"/>
                  </a:lnTo>
                  <a:lnTo>
                    <a:pt x="46209" y="115287"/>
                  </a:lnTo>
                  <a:lnTo>
                    <a:pt x="47564" y="114573"/>
                  </a:lnTo>
                  <a:lnTo>
                    <a:pt x="49306" y="113573"/>
                  </a:lnTo>
                  <a:lnTo>
                    <a:pt x="51048" y="112907"/>
                  </a:lnTo>
                  <a:lnTo>
                    <a:pt x="52741" y="112241"/>
                  </a:lnTo>
                  <a:lnTo>
                    <a:pt x="54483" y="111193"/>
                  </a:lnTo>
                  <a:lnTo>
                    <a:pt x="56177" y="110194"/>
                  </a:lnTo>
                  <a:lnTo>
                    <a:pt x="58258" y="109147"/>
                  </a:lnTo>
                  <a:lnTo>
                    <a:pt x="60338" y="108147"/>
                  </a:lnTo>
                  <a:lnTo>
                    <a:pt x="62080" y="107147"/>
                  </a:lnTo>
                  <a:lnTo>
                    <a:pt x="63774" y="106100"/>
                  </a:lnTo>
                  <a:lnTo>
                    <a:pt x="65854" y="104767"/>
                  </a:lnTo>
                  <a:lnTo>
                    <a:pt x="67935" y="103768"/>
                  </a:lnTo>
                  <a:lnTo>
                    <a:pt x="70016" y="102387"/>
                  </a:lnTo>
                  <a:lnTo>
                    <a:pt x="72048" y="101388"/>
                  </a:lnTo>
                  <a:lnTo>
                    <a:pt x="74129" y="99674"/>
                  </a:lnTo>
                  <a:lnTo>
                    <a:pt x="75870" y="98341"/>
                  </a:lnTo>
                  <a:lnTo>
                    <a:pt x="78290" y="96961"/>
                  </a:lnTo>
                  <a:lnTo>
                    <a:pt x="80322" y="95628"/>
                  </a:lnTo>
                  <a:lnTo>
                    <a:pt x="82403" y="94248"/>
                  </a:lnTo>
                  <a:lnTo>
                    <a:pt x="84483" y="92915"/>
                  </a:lnTo>
                  <a:lnTo>
                    <a:pt x="86225" y="91201"/>
                  </a:lnTo>
                  <a:lnTo>
                    <a:pt x="88258" y="89869"/>
                  </a:lnTo>
                  <a:lnTo>
                    <a:pt x="90000" y="88155"/>
                  </a:lnTo>
                  <a:lnTo>
                    <a:pt x="92419" y="86775"/>
                  </a:lnTo>
                  <a:lnTo>
                    <a:pt x="93774" y="85109"/>
                  </a:lnTo>
                  <a:lnTo>
                    <a:pt x="95854" y="83395"/>
                  </a:lnTo>
                  <a:lnTo>
                    <a:pt x="97935" y="81729"/>
                  </a:lnTo>
                  <a:lnTo>
                    <a:pt x="99677" y="80015"/>
                  </a:lnTo>
                  <a:lnTo>
                    <a:pt x="101370" y="78302"/>
                  </a:lnTo>
                  <a:lnTo>
                    <a:pt x="102774" y="76636"/>
                  </a:lnTo>
                  <a:lnTo>
                    <a:pt x="104467" y="74922"/>
                  </a:lnTo>
                  <a:lnTo>
                    <a:pt x="106209" y="73256"/>
                  </a:lnTo>
                  <a:lnTo>
                    <a:pt x="107564" y="71209"/>
                  </a:lnTo>
                  <a:lnTo>
                    <a:pt x="108967" y="69496"/>
                  </a:lnTo>
                  <a:lnTo>
                    <a:pt x="110709" y="67830"/>
                  </a:lnTo>
                  <a:lnTo>
                    <a:pt x="111725" y="66116"/>
                  </a:lnTo>
                  <a:lnTo>
                    <a:pt x="113080" y="64403"/>
                  </a:lnTo>
                  <a:lnTo>
                    <a:pt x="114145" y="62403"/>
                  </a:lnTo>
                  <a:lnTo>
                    <a:pt x="115161" y="60690"/>
                  </a:lnTo>
                  <a:lnTo>
                    <a:pt x="116225" y="59024"/>
                  </a:lnTo>
                  <a:lnTo>
                    <a:pt x="116903" y="56977"/>
                  </a:lnTo>
                  <a:lnTo>
                    <a:pt x="117919" y="55263"/>
                  </a:lnTo>
                  <a:lnTo>
                    <a:pt x="118258" y="53216"/>
                  </a:lnTo>
                  <a:lnTo>
                    <a:pt x="118983" y="51550"/>
                  </a:lnTo>
                  <a:lnTo>
                    <a:pt x="119322" y="49504"/>
                  </a:lnTo>
                  <a:lnTo>
                    <a:pt x="119661" y="47838"/>
                  </a:lnTo>
                  <a:lnTo>
                    <a:pt x="120000" y="45791"/>
                  </a:lnTo>
                  <a:lnTo>
                    <a:pt x="120000" y="44077"/>
                  </a:lnTo>
                  <a:lnTo>
                    <a:pt x="120000" y="42411"/>
                  </a:lnTo>
                  <a:lnTo>
                    <a:pt x="120000" y="40364"/>
                  </a:lnTo>
                  <a:lnTo>
                    <a:pt x="119661" y="38651"/>
                  </a:lnTo>
                  <a:lnTo>
                    <a:pt x="118983" y="36985"/>
                  </a:lnTo>
                  <a:lnTo>
                    <a:pt x="118645" y="35271"/>
                  </a:lnTo>
                  <a:lnTo>
                    <a:pt x="117919" y="33558"/>
                  </a:lnTo>
                  <a:lnTo>
                    <a:pt x="116903" y="31892"/>
                  </a:lnTo>
                  <a:lnTo>
                    <a:pt x="116564" y="30178"/>
                  </a:lnTo>
                  <a:lnTo>
                    <a:pt x="115500" y="28845"/>
                  </a:lnTo>
                  <a:lnTo>
                    <a:pt x="114822" y="27465"/>
                  </a:lnTo>
                  <a:lnTo>
                    <a:pt x="113806" y="26465"/>
                  </a:lnTo>
                  <a:lnTo>
                    <a:pt x="113080" y="25466"/>
                  </a:lnTo>
                  <a:lnTo>
                    <a:pt x="111725" y="24085"/>
                  </a:lnTo>
                  <a:lnTo>
                    <a:pt x="110709" y="23419"/>
                  </a:lnTo>
                  <a:lnTo>
                    <a:pt x="109645" y="22372"/>
                  </a:lnTo>
                  <a:lnTo>
                    <a:pt x="108629" y="21705"/>
                  </a:lnTo>
                  <a:lnTo>
                    <a:pt x="107225" y="21039"/>
                  </a:lnTo>
                  <a:lnTo>
                    <a:pt x="106209" y="20706"/>
                  </a:lnTo>
                  <a:lnTo>
                    <a:pt x="105193" y="20039"/>
                  </a:lnTo>
                  <a:lnTo>
                    <a:pt x="103790" y="19658"/>
                  </a:lnTo>
                  <a:lnTo>
                    <a:pt x="102435" y="18992"/>
                  </a:lnTo>
                  <a:lnTo>
                    <a:pt x="101370" y="18659"/>
                  </a:lnTo>
                  <a:lnTo>
                    <a:pt x="99677" y="18326"/>
                  </a:lnTo>
                  <a:lnTo>
                    <a:pt x="98612" y="18326"/>
                  </a:lnTo>
                  <a:lnTo>
                    <a:pt x="97258" y="17992"/>
                  </a:lnTo>
                  <a:lnTo>
                    <a:pt x="95854" y="17992"/>
                  </a:lnTo>
                  <a:lnTo>
                    <a:pt x="94112" y="17992"/>
                  </a:lnTo>
                  <a:lnTo>
                    <a:pt x="93096" y="17992"/>
                  </a:lnTo>
                  <a:lnTo>
                    <a:pt x="91354" y="17992"/>
                  </a:lnTo>
                  <a:lnTo>
                    <a:pt x="90000" y="17992"/>
                  </a:lnTo>
                  <a:lnTo>
                    <a:pt x="88983" y="17992"/>
                  </a:lnTo>
                  <a:lnTo>
                    <a:pt x="87241" y="18326"/>
                  </a:lnTo>
                  <a:lnTo>
                    <a:pt x="85838" y="18326"/>
                  </a:lnTo>
                  <a:lnTo>
                    <a:pt x="84483" y="18659"/>
                  </a:lnTo>
                  <a:lnTo>
                    <a:pt x="83080" y="18992"/>
                  </a:lnTo>
                  <a:lnTo>
                    <a:pt x="82064" y="19658"/>
                  </a:lnTo>
                  <a:lnTo>
                    <a:pt x="80322" y="19658"/>
                  </a:lnTo>
                  <a:lnTo>
                    <a:pt x="78967" y="20039"/>
                  </a:lnTo>
                  <a:lnTo>
                    <a:pt x="77564" y="20706"/>
                  </a:lnTo>
                  <a:lnTo>
                    <a:pt x="76209" y="21039"/>
                  </a:lnTo>
                  <a:lnTo>
                    <a:pt x="74806" y="21372"/>
                  </a:lnTo>
                  <a:lnTo>
                    <a:pt x="73451" y="21705"/>
                  </a:lnTo>
                  <a:lnTo>
                    <a:pt x="72048" y="22038"/>
                  </a:lnTo>
                  <a:lnTo>
                    <a:pt x="71032" y="22372"/>
                  </a:lnTo>
                  <a:lnTo>
                    <a:pt x="69629" y="23086"/>
                  </a:lnTo>
                  <a:lnTo>
                    <a:pt x="68274" y="23419"/>
                  </a:lnTo>
                  <a:lnTo>
                    <a:pt x="67258" y="24085"/>
                  </a:lnTo>
                  <a:lnTo>
                    <a:pt x="66193" y="24418"/>
                  </a:lnTo>
                  <a:lnTo>
                    <a:pt x="64838" y="25085"/>
                  </a:lnTo>
                  <a:lnTo>
                    <a:pt x="63774" y="25466"/>
                  </a:lnTo>
                  <a:lnTo>
                    <a:pt x="62758" y="26132"/>
                  </a:lnTo>
                  <a:lnTo>
                    <a:pt x="62080" y="26465"/>
                  </a:lnTo>
                  <a:lnTo>
                    <a:pt x="60677" y="26798"/>
                  </a:lnTo>
                  <a:lnTo>
                    <a:pt x="60000" y="27465"/>
                  </a:lnTo>
                  <a:lnTo>
                    <a:pt x="58983" y="27798"/>
                  </a:lnTo>
                  <a:lnTo>
                    <a:pt x="58258" y="28512"/>
                  </a:lnTo>
                  <a:lnTo>
                    <a:pt x="57580" y="28512"/>
                  </a:lnTo>
                  <a:lnTo>
                    <a:pt x="56903" y="28845"/>
                  </a:lnTo>
                  <a:lnTo>
                    <a:pt x="56177" y="29512"/>
                  </a:lnTo>
                  <a:lnTo>
                    <a:pt x="55500" y="29845"/>
                  </a:lnTo>
                  <a:lnTo>
                    <a:pt x="54822" y="30178"/>
                  </a:lnTo>
                  <a:lnTo>
                    <a:pt x="53806" y="30844"/>
                  </a:lnTo>
                  <a:lnTo>
                    <a:pt x="53419" y="31225"/>
                  </a:lnTo>
                  <a:lnTo>
                    <a:pt x="53419" y="31225"/>
                  </a:lnTo>
                  <a:lnTo>
                    <a:pt x="53419" y="30844"/>
                  </a:lnTo>
                  <a:lnTo>
                    <a:pt x="53080" y="30511"/>
                  </a:lnTo>
                  <a:lnTo>
                    <a:pt x="52741" y="29845"/>
                  </a:lnTo>
                  <a:lnTo>
                    <a:pt x="52403" y="29178"/>
                  </a:lnTo>
                  <a:lnTo>
                    <a:pt x="51725" y="27798"/>
                  </a:lnTo>
                  <a:lnTo>
                    <a:pt x="51048" y="26798"/>
                  </a:lnTo>
                  <a:lnTo>
                    <a:pt x="50322" y="25466"/>
                  </a:lnTo>
                  <a:lnTo>
                    <a:pt x="49645" y="24085"/>
                  </a:lnTo>
                  <a:lnTo>
                    <a:pt x="48967" y="23086"/>
                  </a:lnTo>
                  <a:lnTo>
                    <a:pt x="48290" y="22038"/>
                  </a:lnTo>
                  <a:lnTo>
                    <a:pt x="47903" y="21372"/>
                  </a:lnTo>
                  <a:lnTo>
                    <a:pt x="47564" y="20706"/>
                  </a:lnTo>
                  <a:lnTo>
                    <a:pt x="46887" y="19658"/>
                  </a:lnTo>
                  <a:lnTo>
                    <a:pt x="46209" y="18659"/>
                  </a:lnTo>
                  <a:lnTo>
                    <a:pt x="45870" y="17659"/>
                  </a:lnTo>
                  <a:lnTo>
                    <a:pt x="45145" y="16945"/>
                  </a:lnTo>
                  <a:lnTo>
                    <a:pt x="44467" y="15946"/>
                  </a:lnTo>
                  <a:lnTo>
                    <a:pt x="43790" y="14946"/>
                  </a:lnTo>
                  <a:lnTo>
                    <a:pt x="42774" y="14280"/>
                  </a:lnTo>
                  <a:lnTo>
                    <a:pt x="42387" y="13232"/>
                  </a:lnTo>
                  <a:lnTo>
                    <a:pt x="41370" y="12233"/>
                  </a:lnTo>
                  <a:lnTo>
                    <a:pt x="41032" y="11566"/>
                  </a:lnTo>
                  <a:lnTo>
                    <a:pt x="40354" y="10852"/>
                  </a:lnTo>
                  <a:lnTo>
                    <a:pt x="39290" y="9853"/>
                  </a:lnTo>
                  <a:lnTo>
                    <a:pt x="38612" y="8853"/>
                  </a:lnTo>
                  <a:lnTo>
                    <a:pt x="37596" y="8139"/>
                  </a:lnTo>
                  <a:lnTo>
                    <a:pt x="36870" y="7473"/>
                  </a:lnTo>
                  <a:lnTo>
                    <a:pt x="35854" y="6473"/>
                  </a:lnTo>
                  <a:lnTo>
                    <a:pt x="35177" y="5759"/>
                  </a:lnTo>
                  <a:lnTo>
                    <a:pt x="34451" y="5093"/>
                  </a:lnTo>
                  <a:lnTo>
                    <a:pt x="33435" y="4426"/>
                  </a:lnTo>
                  <a:lnTo>
                    <a:pt x="32419" y="3760"/>
                  </a:lnTo>
                  <a:lnTo>
                    <a:pt x="31354" y="3094"/>
                  </a:lnTo>
                  <a:lnTo>
                    <a:pt x="30677" y="2713"/>
                  </a:lnTo>
                  <a:lnTo>
                    <a:pt x="29661" y="2046"/>
                  </a:lnTo>
                  <a:lnTo>
                    <a:pt x="28596" y="1713"/>
                  </a:lnTo>
                  <a:lnTo>
                    <a:pt x="27580" y="1047"/>
                  </a:lnTo>
                  <a:lnTo>
                    <a:pt x="26564" y="714"/>
                  </a:lnTo>
                  <a:lnTo>
                    <a:pt x="25500" y="714"/>
                  </a:lnTo>
                  <a:lnTo>
                    <a:pt x="24822" y="380"/>
                  </a:lnTo>
                  <a:lnTo>
                    <a:pt x="23806" y="380"/>
                  </a:lnTo>
                  <a:lnTo>
                    <a:pt x="22741" y="0"/>
                  </a:lnTo>
                  <a:lnTo>
                    <a:pt x="21725" y="0"/>
                  </a:lnTo>
                  <a:lnTo>
                    <a:pt x="20661" y="0"/>
                  </a:lnTo>
                  <a:lnTo>
                    <a:pt x="19306" y="0"/>
                  </a:lnTo>
                  <a:lnTo>
                    <a:pt x="18629" y="380"/>
                  </a:lnTo>
                  <a:lnTo>
                    <a:pt x="17225" y="714"/>
                  </a:lnTo>
                  <a:lnTo>
                    <a:pt x="16548" y="1047"/>
                  </a:lnTo>
                  <a:lnTo>
                    <a:pt x="15145" y="1380"/>
                  </a:lnTo>
                  <a:lnTo>
                    <a:pt x="14129" y="2046"/>
                  </a:lnTo>
                  <a:lnTo>
                    <a:pt x="13112" y="2380"/>
                  </a:lnTo>
                  <a:lnTo>
                    <a:pt x="12048" y="3094"/>
                  </a:lnTo>
                  <a:lnTo>
                    <a:pt x="10693" y="4093"/>
                  </a:lnTo>
                  <a:lnTo>
                    <a:pt x="9629" y="5093"/>
                  </a:lnTo>
                  <a:lnTo>
                    <a:pt x="8612" y="6140"/>
                  </a:lnTo>
                  <a:lnTo>
                    <a:pt x="7596" y="7473"/>
                  </a:lnTo>
                  <a:lnTo>
                    <a:pt x="7596" y="7473"/>
                  </a:lnTo>
                  <a:close/>
                </a:path>
              </a:pathLst>
            </a:custGeom>
            <a:solidFill>
              <a:srgbClr val="F7471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7" name="Shape 317"/>
            <p:cNvSpPr/>
            <p:nvPr/>
          </p:nvSpPr>
          <p:spPr>
            <a:xfrm>
              <a:off x="6406" y="2820"/>
              <a:ext cx="1418" cy="416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6955" y="0"/>
                  </a:moveTo>
                  <a:lnTo>
                    <a:pt x="116363" y="0"/>
                  </a:lnTo>
                  <a:lnTo>
                    <a:pt x="116363" y="403"/>
                  </a:lnTo>
                  <a:lnTo>
                    <a:pt x="116363" y="604"/>
                  </a:lnTo>
                  <a:lnTo>
                    <a:pt x="115771" y="1238"/>
                  </a:lnTo>
                  <a:lnTo>
                    <a:pt x="115771" y="1843"/>
                  </a:lnTo>
                  <a:lnTo>
                    <a:pt x="115179" y="2678"/>
                  </a:lnTo>
                  <a:lnTo>
                    <a:pt x="115179" y="3283"/>
                  </a:lnTo>
                  <a:lnTo>
                    <a:pt x="115179" y="3686"/>
                  </a:lnTo>
                  <a:lnTo>
                    <a:pt x="114587" y="4320"/>
                  </a:lnTo>
                  <a:lnTo>
                    <a:pt x="114587" y="4925"/>
                  </a:lnTo>
                  <a:lnTo>
                    <a:pt x="113911" y="5328"/>
                  </a:lnTo>
                  <a:lnTo>
                    <a:pt x="113911" y="5962"/>
                  </a:lnTo>
                  <a:lnTo>
                    <a:pt x="113319" y="6769"/>
                  </a:lnTo>
                  <a:lnTo>
                    <a:pt x="113319" y="7373"/>
                  </a:lnTo>
                  <a:lnTo>
                    <a:pt x="112135" y="8209"/>
                  </a:lnTo>
                  <a:lnTo>
                    <a:pt x="112135" y="8814"/>
                  </a:lnTo>
                  <a:lnTo>
                    <a:pt x="111543" y="9851"/>
                  </a:lnTo>
                  <a:lnTo>
                    <a:pt x="111543" y="10657"/>
                  </a:lnTo>
                  <a:lnTo>
                    <a:pt x="110951" y="11493"/>
                  </a:lnTo>
                  <a:lnTo>
                    <a:pt x="110359" y="12299"/>
                  </a:lnTo>
                  <a:lnTo>
                    <a:pt x="109767" y="13336"/>
                  </a:lnTo>
                  <a:lnTo>
                    <a:pt x="109767" y="14143"/>
                  </a:lnTo>
                  <a:lnTo>
                    <a:pt x="109090" y="15180"/>
                  </a:lnTo>
                  <a:lnTo>
                    <a:pt x="107906" y="16216"/>
                  </a:lnTo>
                  <a:lnTo>
                    <a:pt x="107906" y="17225"/>
                  </a:lnTo>
                  <a:lnTo>
                    <a:pt x="107315" y="18262"/>
                  </a:lnTo>
                  <a:lnTo>
                    <a:pt x="106131" y="19270"/>
                  </a:lnTo>
                  <a:lnTo>
                    <a:pt x="105539" y="20307"/>
                  </a:lnTo>
                  <a:lnTo>
                    <a:pt x="104862" y="21545"/>
                  </a:lnTo>
                  <a:lnTo>
                    <a:pt x="104270" y="22755"/>
                  </a:lnTo>
                  <a:lnTo>
                    <a:pt x="103086" y="23792"/>
                  </a:lnTo>
                  <a:lnTo>
                    <a:pt x="102494" y="25031"/>
                  </a:lnTo>
                  <a:lnTo>
                    <a:pt x="101310" y="26269"/>
                  </a:lnTo>
                  <a:lnTo>
                    <a:pt x="100718" y="27479"/>
                  </a:lnTo>
                  <a:lnTo>
                    <a:pt x="99450" y="28718"/>
                  </a:lnTo>
                  <a:lnTo>
                    <a:pt x="98266" y="30158"/>
                  </a:lnTo>
                  <a:lnTo>
                    <a:pt x="97674" y="31166"/>
                  </a:lnTo>
                  <a:lnTo>
                    <a:pt x="97082" y="32808"/>
                  </a:lnTo>
                  <a:lnTo>
                    <a:pt x="95221" y="34047"/>
                  </a:lnTo>
                  <a:lnTo>
                    <a:pt x="94630" y="35285"/>
                  </a:lnTo>
                  <a:lnTo>
                    <a:pt x="93446" y="36927"/>
                  </a:lnTo>
                  <a:lnTo>
                    <a:pt x="92262" y="38367"/>
                  </a:lnTo>
                  <a:lnTo>
                    <a:pt x="91078" y="39807"/>
                  </a:lnTo>
                  <a:lnTo>
                    <a:pt x="89809" y="41219"/>
                  </a:lnTo>
                  <a:lnTo>
                    <a:pt x="88033" y="42659"/>
                  </a:lnTo>
                  <a:lnTo>
                    <a:pt x="87441" y="44099"/>
                  </a:lnTo>
                  <a:lnTo>
                    <a:pt x="85581" y="45540"/>
                  </a:lnTo>
                  <a:lnTo>
                    <a:pt x="84397" y="47181"/>
                  </a:lnTo>
                  <a:lnTo>
                    <a:pt x="83213" y="48622"/>
                  </a:lnTo>
                  <a:lnTo>
                    <a:pt x="81437" y="50264"/>
                  </a:lnTo>
                  <a:lnTo>
                    <a:pt x="79577" y="51704"/>
                  </a:lnTo>
                  <a:lnTo>
                    <a:pt x="78393" y="53346"/>
                  </a:lnTo>
                  <a:lnTo>
                    <a:pt x="76617" y="54959"/>
                  </a:lnTo>
                  <a:lnTo>
                    <a:pt x="75348" y="56601"/>
                  </a:lnTo>
                  <a:lnTo>
                    <a:pt x="72980" y="58242"/>
                  </a:lnTo>
                  <a:lnTo>
                    <a:pt x="71797" y="59683"/>
                  </a:lnTo>
                  <a:lnTo>
                    <a:pt x="69936" y="61526"/>
                  </a:lnTo>
                  <a:lnTo>
                    <a:pt x="68160" y="63168"/>
                  </a:lnTo>
                  <a:lnTo>
                    <a:pt x="65708" y="64810"/>
                  </a:lnTo>
                  <a:lnTo>
                    <a:pt x="63932" y="66250"/>
                  </a:lnTo>
                  <a:lnTo>
                    <a:pt x="62071" y="67892"/>
                  </a:lnTo>
                  <a:lnTo>
                    <a:pt x="60295" y="69534"/>
                  </a:lnTo>
                  <a:lnTo>
                    <a:pt x="58520" y="70772"/>
                  </a:lnTo>
                  <a:lnTo>
                    <a:pt x="56659" y="72213"/>
                  </a:lnTo>
                  <a:lnTo>
                    <a:pt x="54883" y="73653"/>
                  </a:lnTo>
                  <a:lnTo>
                    <a:pt x="53107" y="75064"/>
                  </a:lnTo>
                  <a:lnTo>
                    <a:pt x="51247" y="76505"/>
                  </a:lnTo>
                  <a:lnTo>
                    <a:pt x="49471" y="77743"/>
                  </a:lnTo>
                  <a:lnTo>
                    <a:pt x="47610" y="78982"/>
                  </a:lnTo>
                  <a:lnTo>
                    <a:pt x="46427" y="80422"/>
                  </a:lnTo>
                  <a:lnTo>
                    <a:pt x="44651" y="81430"/>
                  </a:lnTo>
                  <a:lnTo>
                    <a:pt x="42790" y="82669"/>
                  </a:lnTo>
                  <a:lnTo>
                    <a:pt x="41606" y="83907"/>
                  </a:lnTo>
                  <a:lnTo>
                    <a:pt x="39830" y="84915"/>
                  </a:lnTo>
                  <a:lnTo>
                    <a:pt x="37970" y="85952"/>
                  </a:lnTo>
                  <a:lnTo>
                    <a:pt x="36786" y="87191"/>
                  </a:lnTo>
                  <a:lnTo>
                    <a:pt x="35602" y="87998"/>
                  </a:lnTo>
                  <a:lnTo>
                    <a:pt x="33742" y="89236"/>
                  </a:lnTo>
                  <a:lnTo>
                    <a:pt x="31966" y="90043"/>
                  </a:lnTo>
                  <a:lnTo>
                    <a:pt x="30782" y="91080"/>
                  </a:lnTo>
                  <a:lnTo>
                    <a:pt x="29598" y="91886"/>
                  </a:lnTo>
                  <a:lnTo>
                    <a:pt x="27737" y="92923"/>
                  </a:lnTo>
                  <a:lnTo>
                    <a:pt x="26553" y="93730"/>
                  </a:lnTo>
                  <a:lnTo>
                    <a:pt x="25369" y="94565"/>
                  </a:lnTo>
                  <a:lnTo>
                    <a:pt x="24101" y="95372"/>
                  </a:lnTo>
                  <a:lnTo>
                    <a:pt x="22325" y="96207"/>
                  </a:lnTo>
                  <a:lnTo>
                    <a:pt x="21141" y="96812"/>
                  </a:lnTo>
                  <a:lnTo>
                    <a:pt x="20549" y="97647"/>
                  </a:lnTo>
                  <a:lnTo>
                    <a:pt x="19281" y="98454"/>
                  </a:lnTo>
                  <a:lnTo>
                    <a:pt x="18097" y="99087"/>
                  </a:lnTo>
                  <a:lnTo>
                    <a:pt x="16321" y="99692"/>
                  </a:lnTo>
                  <a:lnTo>
                    <a:pt x="15729" y="100297"/>
                  </a:lnTo>
                  <a:lnTo>
                    <a:pt x="14460" y="100931"/>
                  </a:lnTo>
                  <a:lnTo>
                    <a:pt x="13868" y="101536"/>
                  </a:lnTo>
                  <a:lnTo>
                    <a:pt x="12093" y="102141"/>
                  </a:lnTo>
                  <a:lnTo>
                    <a:pt x="11501" y="102774"/>
                  </a:lnTo>
                  <a:lnTo>
                    <a:pt x="10317" y="103178"/>
                  </a:lnTo>
                  <a:lnTo>
                    <a:pt x="9640" y="103783"/>
                  </a:lnTo>
                  <a:lnTo>
                    <a:pt x="8456" y="104215"/>
                  </a:lnTo>
                  <a:lnTo>
                    <a:pt x="7864" y="104819"/>
                  </a:lnTo>
                  <a:lnTo>
                    <a:pt x="7272" y="105021"/>
                  </a:lnTo>
                  <a:lnTo>
                    <a:pt x="6680" y="105626"/>
                  </a:lnTo>
                  <a:lnTo>
                    <a:pt x="5496" y="106461"/>
                  </a:lnTo>
                  <a:lnTo>
                    <a:pt x="4228" y="107268"/>
                  </a:lnTo>
                  <a:lnTo>
                    <a:pt x="2452" y="107700"/>
                  </a:lnTo>
                  <a:lnTo>
                    <a:pt x="1860" y="108506"/>
                  </a:lnTo>
                  <a:lnTo>
                    <a:pt x="1268" y="108910"/>
                  </a:lnTo>
                  <a:lnTo>
                    <a:pt x="1268" y="109543"/>
                  </a:lnTo>
                  <a:lnTo>
                    <a:pt x="0" y="109947"/>
                  </a:lnTo>
                  <a:lnTo>
                    <a:pt x="0" y="110350"/>
                  </a:lnTo>
                  <a:lnTo>
                    <a:pt x="0" y="110552"/>
                  </a:lnTo>
                  <a:lnTo>
                    <a:pt x="591" y="111185"/>
                  </a:lnTo>
                  <a:lnTo>
                    <a:pt x="1268" y="111387"/>
                  </a:lnTo>
                  <a:lnTo>
                    <a:pt x="1860" y="111589"/>
                  </a:lnTo>
                  <a:lnTo>
                    <a:pt x="3044" y="111992"/>
                  </a:lnTo>
                  <a:lnTo>
                    <a:pt x="4820" y="112395"/>
                  </a:lnTo>
                  <a:lnTo>
                    <a:pt x="6088" y="112827"/>
                  </a:lnTo>
                  <a:lnTo>
                    <a:pt x="8456" y="113230"/>
                  </a:lnTo>
                  <a:lnTo>
                    <a:pt x="9640" y="113432"/>
                  </a:lnTo>
                  <a:lnTo>
                    <a:pt x="10909" y="113634"/>
                  </a:lnTo>
                  <a:lnTo>
                    <a:pt x="12093" y="113835"/>
                  </a:lnTo>
                  <a:lnTo>
                    <a:pt x="13868" y="114037"/>
                  </a:lnTo>
                  <a:lnTo>
                    <a:pt x="15137" y="114469"/>
                  </a:lnTo>
                  <a:lnTo>
                    <a:pt x="16321" y="114671"/>
                  </a:lnTo>
                  <a:lnTo>
                    <a:pt x="18097" y="114872"/>
                  </a:lnTo>
                  <a:lnTo>
                    <a:pt x="19957" y="115074"/>
                  </a:lnTo>
                  <a:lnTo>
                    <a:pt x="21141" y="115276"/>
                  </a:lnTo>
                  <a:lnTo>
                    <a:pt x="22325" y="115477"/>
                  </a:lnTo>
                  <a:lnTo>
                    <a:pt x="24101" y="115679"/>
                  </a:lnTo>
                  <a:lnTo>
                    <a:pt x="25961" y="115880"/>
                  </a:lnTo>
                  <a:lnTo>
                    <a:pt x="27737" y="116111"/>
                  </a:lnTo>
                  <a:lnTo>
                    <a:pt x="29598" y="116514"/>
                  </a:lnTo>
                  <a:lnTo>
                    <a:pt x="31374" y="116716"/>
                  </a:lnTo>
                  <a:lnTo>
                    <a:pt x="33150" y="116917"/>
                  </a:lnTo>
                  <a:lnTo>
                    <a:pt x="35010" y="117119"/>
                  </a:lnTo>
                  <a:lnTo>
                    <a:pt x="36786" y="117321"/>
                  </a:lnTo>
                  <a:lnTo>
                    <a:pt x="38646" y="117753"/>
                  </a:lnTo>
                  <a:lnTo>
                    <a:pt x="40422" y="117954"/>
                  </a:lnTo>
                  <a:lnTo>
                    <a:pt x="42198" y="117954"/>
                  </a:lnTo>
                  <a:lnTo>
                    <a:pt x="44059" y="118156"/>
                  </a:lnTo>
                  <a:lnTo>
                    <a:pt x="45835" y="118358"/>
                  </a:lnTo>
                  <a:lnTo>
                    <a:pt x="47610" y="118559"/>
                  </a:lnTo>
                  <a:lnTo>
                    <a:pt x="49471" y="118761"/>
                  </a:lnTo>
                  <a:lnTo>
                    <a:pt x="51839" y="118761"/>
                  </a:lnTo>
                  <a:lnTo>
                    <a:pt x="53699" y="118963"/>
                  </a:lnTo>
                  <a:lnTo>
                    <a:pt x="55475" y="119164"/>
                  </a:lnTo>
                  <a:lnTo>
                    <a:pt x="57251" y="119164"/>
                  </a:lnTo>
                  <a:lnTo>
                    <a:pt x="59112" y="119395"/>
                  </a:lnTo>
                  <a:lnTo>
                    <a:pt x="60295" y="119395"/>
                  </a:lnTo>
                  <a:lnTo>
                    <a:pt x="62071" y="119798"/>
                  </a:lnTo>
                  <a:lnTo>
                    <a:pt x="63932" y="119798"/>
                  </a:lnTo>
                  <a:lnTo>
                    <a:pt x="65708" y="119798"/>
                  </a:lnTo>
                  <a:lnTo>
                    <a:pt x="67568" y="119798"/>
                  </a:lnTo>
                  <a:lnTo>
                    <a:pt x="68752" y="120000"/>
                  </a:lnTo>
                  <a:lnTo>
                    <a:pt x="69936" y="120000"/>
                  </a:lnTo>
                  <a:lnTo>
                    <a:pt x="71797" y="120000"/>
                  </a:lnTo>
                  <a:lnTo>
                    <a:pt x="72980" y="120000"/>
                  </a:lnTo>
                  <a:lnTo>
                    <a:pt x="74164" y="120000"/>
                  </a:lnTo>
                  <a:lnTo>
                    <a:pt x="75348" y="120000"/>
                  </a:lnTo>
                  <a:lnTo>
                    <a:pt x="77209" y="120000"/>
                  </a:lnTo>
                  <a:lnTo>
                    <a:pt x="77801" y="120000"/>
                  </a:lnTo>
                  <a:lnTo>
                    <a:pt x="78985" y="120000"/>
                  </a:lnTo>
                  <a:lnTo>
                    <a:pt x="81437" y="119798"/>
                  </a:lnTo>
                  <a:lnTo>
                    <a:pt x="83213" y="119395"/>
                  </a:lnTo>
                  <a:lnTo>
                    <a:pt x="84397" y="119164"/>
                  </a:lnTo>
                  <a:lnTo>
                    <a:pt x="85581" y="118761"/>
                  </a:lnTo>
                  <a:lnTo>
                    <a:pt x="85581" y="118559"/>
                  </a:lnTo>
                  <a:lnTo>
                    <a:pt x="86257" y="118156"/>
                  </a:lnTo>
                  <a:lnTo>
                    <a:pt x="86257" y="117753"/>
                  </a:lnTo>
                  <a:lnTo>
                    <a:pt x="86849" y="117119"/>
                  </a:lnTo>
                  <a:lnTo>
                    <a:pt x="87441" y="116716"/>
                  </a:lnTo>
                  <a:lnTo>
                    <a:pt x="88033" y="116111"/>
                  </a:lnTo>
                  <a:lnTo>
                    <a:pt x="88033" y="115276"/>
                  </a:lnTo>
                  <a:lnTo>
                    <a:pt x="89217" y="114671"/>
                  </a:lnTo>
                  <a:lnTo>
                    <a:pt x="89217" y="113835"/>
                  </a:lnTo>
                  <a:lnTo>
                    <a:pt x="89809" y="113029"/>
                  </a:lnTo>
                  <a:lnTo>
                    <a:pt x="89809" y="111992"/>
                  </a:lnTo>
                  <a:lnTo>
                    <a:pt x="91078" y="111185"/>
                  </a:lnTo>
                  <a:lnTo>
                    <a:pt x="91670" y="110148"/>
                  </a:lnTo>
                  <a:lnTo>
                    <a:pt x="91670" y="109111"/>
                  </a:lnTo>
                  <a:lnTo>
                    <a:pt x="92262" y="108103"/>
                  </a:lnTo>
                  <a:lnTo>
                    <a:pt x="93446" y="107066"/>
                  </a:lnTo>
                  <a:lnTo>
                    <a:pt x="94038" y="105856"/>
                  </a:lnTo>
                  <a:lnTo>
                    <a:pt x="94038" y="104618"/>
                  </a:lnTo>
                  <a:lnTo>
                    <a:pt x="94630" y="103379"/>
                  </a:lnTo>
                  <a:lnTo>
                    <a:pt x="95221" y="102141"/>
                  </a:lnTo>
                  <a:lnTo>
                    <a:pt x="95898" y="100729"/>
                  </a:lnTo>
                  <a:lnTo>
                    <a:pt x="96490" y="99491"/>
                  </a:lnTo>
                  <a:lnTo>
                    <a:pt x="97082" y="98252"/>
                  </a:lnTo>
                  <a:lnTo>
                    <a:pt x="97674" y="96812"/>
                  </a:lnTo>
                  <a:lnTo>
                    <a:pt x="98266" y="95372"/>
                  </a:lnTo>
                  <a:lnTo>
                    <a:pt x="98858" y="94162"/>
                  </a:lnTo>
                  <a:lnTo>
                    <a:pt x="99450" y="92520"/>
                  </a:lnTo>
                  <a:lnTo>
                    <a:pt x="100042" y="91281"/>
                  </a:lnTo>
                  <a:lnTo>
                    <a:pt x="100718" y="89639"/>
                  </a:lnTo>
                  <a:lnTo>
                    <a:pt x="101310" y="88199"/>
                  </a:lnTo>
                  <a:lnTo>
                    <a:pt x="101902" y="86759"/>
                  </a:lnTo>
                  <a:lnTo>
                    <a:pt x="103086" y="85319"/>
                  </a:lnTo>
                  <a:lnTo>
                    <a:pt x="103086" y="83907"/>
                  </a:lnTo>
                  <a:lnTo>
                    <a:pt x="103678" y="82467"/>
                  </a:lnTo>
                  <a:lnTo>
                    <a:pt x="104270" y="80825"/>
                  </a:lnTo>
                  <a:lnTo>
                    <a:pt x="104862" y="79385"/>
                  </a:lnTo>
                  <a:lnTo>
                    <a:pt x="105539" y="77945"/>
                  </a:lnTo>
                  <a:lnTo>
                    <a:pt x="106131" y="76505"/>
                  </a:lnTo>
                  <a:lnTo>
                    <a:pt x="106723" y="75064"/>
                  </a:lnTo>
                  <a:lnTo>
                    <a:pt x="107315" y="73855"/>
                  </a:lnTo>
                  <a:lnTo>
                    <a:pt x="107906" y="72213"/>
                  </a:lnTo>
                  <a:lnTo>
                    <a:pt x="107906" y="70772"/>
                  </a:lnTo>
                  <a:lnTo>
                    <a:pt x="109090" y="69534"/>
                  </a:lnTo>
                  <a:lnTo>
                    <a:pt x="109767" y="68094"/>
                  </a:lnTo>
                  <a:lnTo>
                    <a:pt x="109767" y="66884"/>
                  </a:lnTo>
                  <a:lnTo>
                    <a:pt x="110359" y="65444"/>
                  </a:lnTo>
                  <a:lnTo>
                    <a:pt x="110951" y="64205"/>
                  </a:lnTo>
                  <a:lnTo>
                    <a:pt x="111543" y="62966"/>
                  </a:lnTo>
                  <a:lnTo>
                    <a:pt x="111543" y="61728"/>
                  </a:lnTo>
                  <a:lnTo>
                    <a:pt x="112135" y="60720"/>
                  </a:lnTo>
                  <a:lnTo>
                    <a:pt x="112727" y="59481"/>
                  </a:lnTo>
                  <a:lnTo>
                    <a:pt x="113319" y="58473"/>
                  </a:lnTo>
                  <a:lnTo>
                    <a:pt x="113319" y="57234"/>
                  </a:lnTo>
                  <a:lnTo>
                    <a:pt x="113911" y="56197"/>
                  </a:lnTo>
                  <a:lnTo>
                    <a:pt x="114587" y="55391"/>
                  </a:lnTo>
                  <a:lnTo>
                    <a:pt x="115179" y="54555"/>
                  </a:lnTo>
                  <a:lnTo>
                    <a:pt x="115771" y="53547"/>
                  </a:lnTo>
                  <a:lnTo>
                    <a:pt x="115771" y="52914"/>
                  </a:lnTo>
                  <a:lnTo>
                    <a:pt x="116363" y="52107"/>
                  </a:lnTo>
                  <a:lnTo>
                    <a:pt x="116955" y="51473"/>
                  </a:lnTo>
                  <a:lnTo>
                    <a:pt x="116955" y="50667"/>
                  </a:lnTo>
                  <a:lnTo>
                    <a:pt x="117547" y="50264"/>
                  </a:lnTo>
                  <a:lnTo>
                    <a:pt x="117547" y="49831"/>
                  </a:lnTo>
                  <a:lnTo>
                    <a:pt x="118139" y="49428"/>
                  </a:lnTo>
                  <a:lnTo>
                    <a:pt x="118139" y="48823"/>
                  </a:lnTo>
                  <a:lnTo>
                    <a:pt x="118139" y="48420"/>
                  </a:lnTo>
                  <a:lnTo>
                    <a:pt x="118139" y="47988"/>
                  </a:lnTo>
                  <a:lnTo>
                    <a:pt x="118731" y="47383"/>
                  </a:lnTo>
                  <a:lnTo>
                    <a:pt x="118731" y="46778"/>
                  </a:lnTo>
                  <a:lnTo>
                    <a:pt x="119408" y="46144"/>
                  </a:lnTo>
                  <a:lnTo>
                    <a:pt x="119408" y="45540"/>
                  </a:lnTo>
                  <a:lnTo>
                    <a:pt x="119408" y="44704"/>
                  </a:lnTo>
                  <a:lnTo>
                    <a:pt x="119408" y="44099"/>
                  </a:lnTo>
                  <a:lnTo>
                    <a:pt x="119408" y="43293"/>
                  </a:lnTo>
                  <a:lnTo>
                    <a:pt x="119408" y="42457"/>
                  </a:lnTo>
                  <a:lnTo>
                    <a:pt x="120000" y="41853"/>
                  </a:lnTo>
                  <a:lnTo>
                    <a:pt x="120000" y="40816"/>
                  </a:lnTo>
                  <a:lnTo>
                    <a:pt x="120000" y="40009"/>
                  </a:lnTo>
                  <a:lnTo>
                    <a:pt x="120000" y="38972"/>
                  </a:lnTo>
                  <a:lnTo>
                    <a:pt x="120000" y="38166"/>
                  </a:lnTo>
                  <a:lnTo>
                    <a:pt x="120000" y="37129"/>
                  </a:lnTo>
                  <a:lnTo>
                    <a:pt x="120000" y="36092"/>
                  </a:lnTo>
                  <a:lnTo>
                    <a:pt x="120000" y="35084"/>
                  </a:lnTo>
                  <a:lnTo>
                    <a:pt x="120000" y="34248"/>
                  </a:lnTo>
                  <a:lnTo>
                    <a:pt x="120000" y="33038"/>
                  </a:lnTo>
                  <a:lnTo>
                    <a:pt x="120000" y="32203"/>
                  </a:lnTo>
                  <a:lnTo>
                    <a:pt x="120000" y="30964"/>
                  </a:lnTo>
                  <a:lnTo>
                    <a:pt x="120000" y="30158"/>
                  </a:lnTo>
                  <a:lnTo>
                    <a:pt x="120000" y="28919"/>
                  </a:lnTo>
                  <a:lnTo>
                    <a:pt x="120000" y="27882"/>
                  </a:lnTo>
                  <a:lnTo>
                    <a:pt x="120000" y="26874"/>
                  </a:lnTo>
                  <a:lnTo>
                    <a:pt x="120000" y="25636"/>
                  </a:lnTo>
                  <a:lnTo>
                    <a:pt x="119408" y="24829"/>
                  </a:lnTo>
                  <a:lnTo>
                    <a:pt x="119408" y="23590"/>
                  </a:lnTo>
                  <a:lnTo>
                    <a:pt x="119408" y="22554"/>
                  </a:lnTo>
                  <a:lnTo>
                    <a:pt x="119408" y="21545"/>
                  </a:lnTo>
                  <a:lnTo>
                    <a:pt x="119408" y="20307"/>
                  </a:lnTo>
                  <a:lnTo>
                    <a:pt x="119408" y="19270"/>
                  </a:lnTo>
                  <a:lnTo>
                    <a:pt x="118731" y="18262"/>
                  </a:lnTo>
                  <a:lnTo>
                    <a:pt x="118731" y="17426"/>
                  </a:lnTo>
                  <a:lnTo>
                    <a:pt x="118139" y="16216"/>
                  </a:lnTo>
                  <a:lnTo>
                    <a:pt x="118139" y="15381"/>
                  </a:lnTo>
                  <a:lnTo>
                    <a:pt x="118139" y="14143"/>
                  </a:lnTo>
                  <a:lnTo>
                    <a:pt x="118139" y="13336"/>
                  </a:lnTo>
                  <a:lnTo>
                    <a:pt x="118139" y="12501"/>
                  </a:lnTo>
                  <a:lnTo>
                    <a:pt x="118139" y="11493"/>
                  </a:lnTo>
                  <a:lnTo>
                    <a:pt x="117547" y="10456"/>
                  </a:lnTo>
                  <a:lnTo>
                    <a:pt x="117547" y="9851"/>
                  </a:lnTo>
                  <a:lnTo>
                    <a:pt x="117547" y="8814"/>
                  </a:lnTo>
                  <a:lnTo>
                    <a:pt x="117547" y="8007"/>
                  </a:lnTo>
                  <a:lnTo>
                    <a:pt x="117547" y="7172"/>
                  </a:lnTo>
                  <a:lnTo>
                    <a:pt x="117547" y="6567"/>
                  </a:lnTo>
                  <a:lnTo>
                    <a:pt x="117547" y="5732"/>
                  </a:lnTo>
                  <a:lnTo>
                    <a:pt x="116955" y="5127"/>
                  </a:lnTo>
                  <a:lnTo>
                    <a:pt x="116955" y="4522"/>
                  </a:lnTo>
                  <a:lnTo>
                    <a:pt x="116955" y="3888"/>
                  </a:lnTo>
                  <a:lnTo>
                    <a:pt x="116955" y="3082"/>
                  </a:lnTo>
                  <a:lnTo>
                    <a:pt x="116955" y="2678"/>
                  </a:lnTo>
                  <a:lnTo>
                    <a:pt x="116955" y="2045"/>
                  </a:lnTo>
                  <a:lnTo>
                    <a:pt x="116955" y="1843"/>
                  </a:lnTo>
                  <a:lnTo>
                    <a:pt x="116955" y="1036"/>
                  </a:lnTo>
                  <a:lnTo>
                    <a:pt x="116955" y="403"/>
                  </a:lnTo>
                  <a:lnTo>
                    <a:pt x="116955" y="0"/>
                  </a:lnTo>
                  <a:lnTo>
                    <a:pt x="116955" y="0"/>
                  </a:lnTo>
                  <a:lnTo>
                    <a:pt x="116955" y="0"/>
                  </a:lnTo>
                  <a:close/>
                </a:path>
              </a:pathLst>
            </a:custGeom>
            <a:solidFill>
              <a:srgbClr val="D9D6A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8" name="Shape 318"/>
            <p:cNvSpPr/>
            <p:nvPr/>
          </p:nvSpPr>
          <p:spPr>
            <a:xfrm>
              <a:off x="7733" y="1588"/>
              <a:ext cx="648" cy="499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647" y="2740"/>
                  </a:moveTo>
                  <a:lnTo>
                    <a:pt x="60647" y="3245"/>
                  </a:lnTo>
                  <a:lnTo>
                    <a:pt x="60647" y="3942"/>
                  </a:lnTo>
                  <a:lnTo>
                    <a:pt x="60647" y="4110"/>
                  </a:lnTo>
                  <a:lnTo>
                    <a:pt x="60647" y="4615"/>
                  </a:lnTo>
                  <a:lnTo>
                    <a:pt x="60647" y="5144"/>
                  </a:lnTo>
                  <a:lnTo>
                    <a:pt x="60647" y="5649"/>
                  </a:lnTo>
                  <a:lnTo>
                    <a:pt x="60647" y="5985"/>
                  </a:lnTo>
                  <a:lnTo>
                    <a:pt x="61941" y="6514"/>
                  </a:lnTo>
                  <a:lnTo>
                    <a:pt x="63235" y="7187"/>
                  </a:lnTo>
                  <a:lnTo>
                    <a:pt x="63235" y="7884"/>
                  </a:lnTo>
                  <a:lnTo>
                    <a:pt x="63235" y="8389"/>
                  </a:lnTo>
                  <a:lnTo>
                    <a:pt x="63235" y="9062"/>
                  </a:lnTo>
                  <a:lnTo>
                    <a:pt x="64530" y="9759"/>
                  </a:lnTo>
                  <a:lnTo>
                    <a:pt x="64530" y="10625"/>
                  </a:lnTo>
                  <a:lnTo>
                    <a:pt x="64530" y="11298"/>
                  </a:lnTo>
                  <a:lnTo>
                    <a:pt x="64530" y="11995"/>
                  </a:lnTo>
                  <a:lnTo>
                    <a:pt x="64530" y="12836"/>
                  </a:lnTo>
                  <a:lnTo>
                    <a:pt x="65824" y="13533"/>
                  </a:lnTo>
                  <a:lnTo>
                    <a:pt x="65824" y="14375"/>
                  </a:lnTo>
                  <a:lnTo>
                    <a:pt x="65824" y="15240"/>
                  </a:lnTo>
                  <a:lnTo>
                    <a:pt x="65824" y="16274"/>
                  </a:lnTo>
                  <a:lnTo>
                    <a:pt x="67303" y="17115"/>
                  </a:lnTo>
                  <a:lnTo>
                    <a:pt x="67303" y="18149"/>
                  </a:lnTo>
                  <a:lnTo>
                    <a:pt x="67303" y="19182"/>
                  </a:lnTo>
                  <a:lnTo>
                    <a:pt x="67303" y="20192"/>
                  </a:lnTo>
                  <a:lnTo>
                    <a:pt x="67303" y="21225"/>
                  </a:lnTo>
                  <a:lnTo>
                    <a:pt x="67303" y="22259"/>
                  </a:lnTo>
                  <a:lnTo>
                    <a:pt x="68597" y="23293"/>
                  </a:lnTo>
                  <a:lnTo>
                    <a:pt x="68597" y="24471"/>
                  </a:lnTo>
                  <a:lnTo>
                    <a:pt x="68597" y="25673"/>
                  </a:lnTo>
                  <a:lnTo>
                    <a:pt x="68597" y="26706"/>
                  </a:lnTo>
                  <a:lnTo>
                    <a:pt x="68597" y="27908"/>
                  </a:lnTo>
                  <a:lnTo>
                    <a:pt x="68597" y="28942"/>
                  </a:lnTo>
                  <a:lnTo>
                    <a:pt x="68597" y="30288"/>
                  </a:lnTo>
                  <a:lnTo>
                    <a:pt x="68597" y="31322"/>
                  </a:lnTo>
                  <a:lnTo>
                    <a:pt x="68597" y="32692"/>
                  </a:lnTo>
                  <a:lnTo>
                    <a:pt x="68597" y="33894"/>
                  </a:lnTo>
                  <a:lnTo>
                    <a:pt x="69892" y="35264"/>
                  </a:lnTo>
                  <a:lnTo>
                    <a:pt x="68597" y="36466"/>
                  </a:lnTo>
                  <a:lnTo>
                    <a:pt x="68597" y="37836"/>
                  </a:lnTo>
                  <a:lnTo>
                    <a:pt x="68597" y="39038"/>
                  </a:lnTo>
                  <a:lnTo>
                    <a:pt x="68597" y="40576"/>
                  </a:lnTo>
                  <a:lnTo>
                    <a:pt x="68597" y="41778"/>
                  </a:lnTo>
                  <a:lnTo>
                    <a:pt x="68597" y="43149"/>
                  </a:lnTo>
                  <a:lnTo>
                    <a:pt x="68597" y="44519"/>
                  </a:lnTo>
                  <a:lnTo>
                    <a:pt x="68597" y="46057"/>
                  </a:lnTo>
                  <a:lnTo>
                    <a:pt x="67303" y="47427"/>
                  </a:lnTo>
                  <a:lnTo>
                    <a:pt x="67303" y="48798"/>
                  </a:lnTo>
                  <a:lnTo>
                    <a:pt x="67303" y="50168"/>
                  </a:lnTo>
                  <a:lnTo>
                    <a:pt x="67303" y="51538"/>
                  </a:lnTo>
                  <a:lnTo>
                    <a:pt x="65824" y="53076"/>
                  </a:lnTo>
                  <a:lnTo>
                    <a:pt x="65824" y="54447"/>
                  </a:lnTo>
                  <a:lnTo>
                    <a:pt x="64530" y="55985"/>
                  </a:lnTo>
                  <a:lnTo>
                    <a:pt x="64530" y="57355"/>
                  </a:lnTo>
                  <a:lnTo>
                    <a:pt x="63235" y="58894"/>
                  </a:lnTo>
                  <a:lnTo>
                    <a:pt x="63235" y="60432"/>
                  </a:lnTo>
                  <a:lnTo>
                    <a:pt x="60647" y="61802"/>
                  </a:lnTo>
                  <a:lnTo>
                    <a:pt x="60647" y="63509"/>
                  </a:lnTo>
                  <a:lnTo>
                    <a:pt x="59352" y="65048"/>
                  </a:lnTo>
                  <a:lnTo>
                    <a:pt x="59352" y="66586"/>
                  </a:lnTo>
                  <a:lnTo>
                    <a:pt x="58058" y="67956"/>
                  </a:lnTo>
                  <a:lnTo>
                    <a:pt x="56579" y="69663"/>
                  </a:lnTo>
                  <a:lnTo>
                    <a:pt x="55285" y="71033"/>
                  </a:lnTo>
                  <a:lnTo>
                    <a:pt x="55285" y="72572"/>
                  </a:lnTo>
                  <a:lnTo>
                    <a:pt x="52696" y="73942"/>
                  </a:lnTo>
                  <a:lnTo>
                    <a:pt x="51402" y="75480"/>
                  </a:lnTo>
                  <a:lnTo>
                    <a:pt x="50107" y="76850"/>
                  </a:lnTo>
                  <a:lnTo>
                    <a:pt x="50107" y="78221"/>
                  </a:lnTo>
                  <a:lnTo>
                    <a:pt x="47519" y="79783"/>
                  </a:lnTo>
                  <a:lnTo>
                    <a:pt x="47519" y="80961"/>
                  </a:lnTo>
                  <a:lnTo>
                    <a:pt x="46040" y="82331"/>
                  </a:lnTo>
                  <a:lnTo>
                    <a:pt x="44745" y="83701"/>
                  </a:lnTo>
                  <a:lnTo>
                    <a:pt x="43451" y="84903"/>
                  </a:lnTo>
                  <a:lnTo>
                    <a:pt x="42157" y="86274"/>
                  </a:lnTo>
                  <a:lnTo>
                    <a:pt x="39568" y="87475"/>
                  </a:lnTo>
                  <a:lnTo>
                    <a:pt x="39568" y="88677"/>
                  </a:lnTo>
                  <a:lnTo>
                    <a:pt x="38274" y="89879"/>
                  </a:lnTo>
                  <a:lnTo>
                    <a:pt x="36979" y="91081"/>
                  </a:lnTo>
                  <a:lnTo>
                    <a:pt x="35500" y="92259"/>
                  </a:lnTo>
                  <a:lnTo>
                    <a:pt x="34206" y="93293"/>
                  </a:lnTo>
                  <a:lnTo>
                    <a:pt x="32912" y="94326"/>
                  </a:lnTo>
                  <a:lnTo>
                    <a:pt x="32912" y="95360"/>
                  </a:lnTo>
                  <a:lnTo>
                    <a:pt x="30323" y="96370"/>
                  </a:lnTo>
                  <a:lnTo>
                    <a:pt x="30323" y="97572"/>
                  </a:lnTo>
                  <a:lnTo>
                    <a:pt x="29029" y="98437"/>
                  </a:lnTo>
                  <a:lnTo>
                    <a:pt x="27734" y="99447"/>
                  </a:lnTo>
                  <a:lnTo>
                    <a:pt x="26440" y="100312"/>
                  </a:lnTo>
                  <a:lnTo>
                    <a:pt x="24961" y="101346"/>
                  </a:lnTo>
                  <a:lnTo>
                    <a:pt x="23667" y="102187"/>
                  </a:lnTo>
                  <a:lnTo>
                    <a:pt x="23667" y="103221"/>
                  </a:lnTo>
                  <a:lnTo>
                    <a:pt x="21078" y="104086"/>
                  </a:lnTo>
                  <a:lnTo>
                    <a:pt x="21078" y="104759"/>
                  </a:lnTo>
                  <a:lnTo>
                    <a:pt x="19784" y="105625"/>
                  </a:lnTo>
                  <a:lnTo>
                    <a:pt x="19784" y="106466"/>
                  </a:lnTo>
                  <a:lnTo>
                    <a:pt x="17195" y="107163"/>
                  </a:lnTo>
                  <a:lnTo>
                    <a:pt x="17195" y="108028"/>
                  </a:lnTo>
                  <a:lnTo>
                    <a:pt x="15901" y="108701"/>
                  </a:lnTo>
                  <a:lnTo>
                    <a:pt x="14422" y="109375"/>
                  </a:lnTo>
                  <a:lnTo>
                    <a:pt x="13127" y="110072"/>
                  </a:lnTo>
                  <a:lnTo>
                    <a:pt x="13127" y="110576"/>
                  </a:lnTo>
                  <a:lnTo>
                    <a:pt x="11833" y="111274"/>
                  </a:lnTo>
                  <a:lnTo>
                    <a:pt x="11833" y="111947"/>
                  </a:lnTo>
                  <a:lnTo>
                    <a:pt x="10539" y="112475"/>
                  </a:lnTo>
                  <a:lnTo>
                    <a:pt x="9244" y="112980"/>
                  </a:lnTo>
                  <a:lnTo>
                    <a:pt x="7950" y="113485"/>
                  </a:lnTo>
                  <a:lnTo>
                    <a:pt x="7950" y="114014"/>
                  </a:lnTo>
                  <a:lnTo>
                    <a:pt x="6656" y="114519"/>
                  </a:lnTo>
                  <a:lnTo>
                    <a:pt x="6656" y="114855"/>
                  </a:lnTo>
                  <a:lnTo>
                    <a:pt x="6656" y="115384"/>
                  </a:lnTo>
                  <a:lnTo>
                    <a:pt x="6656" y="115721"/>
                  </a:lnTo>
                  <a:lnTo>
                    <a:pt x="3882" y="116586"/>
                  </a:lnTo>
                  <a:lnTo>
                    <a:pt x="2588" y="117259"/>
                  </a:lnTo>
                  <a:lnTo>
                    <a:pt x="2588" y="117764"/>
                  </a:lnTo>
                  <a:lnTo>
                    <a:pt x="1294" y="118293"/>
                  </a:lnTo>
                  <a:lnTo>
                    <a:pt x="0" y="118461"/>
                  </a:lnTo>
                  <a:lnTo>
                    <a:pt x="0" y="118798"/>
                  </a:lnTo>
                  <a:lnTo>
                    <a:pt x="0" y="118966"/>
                  </a:lnTo>
                  <a:lnTo>
                    <a:pt x="0" y="118966"/>
                  </a:lnTo>
                  <a:lnTo>
                    <a:pt x="2588" y="119134"/>
                  </a:lnTo>
                  <a:lnTo>
                    <a:pt x="5362" y="119134"/>
                  </a:lnTo>
                  <a:lnTo>
                    <a:pt x="9244" y="119495"/>
                  </a:lnTo>
                  <a:lnTo>
                    <a:pt x="13127" y="119495"/>
                  </a:lnTo>
                  <a:lnTo>
                    <a:pt x="19784" y="119663"/>
                  </a:lnTo>
                  <a:lnTo>
                    <a:pt x="21078" y="119663"/>
                  </a:lnTo>
                  <a:lnTo>
                    <a:pt x="24961" y="119831"/>
                  </a:lnTo>
                  <a:lnTo>
                    <a:pt x="27734" y="119831"/>
                  </a:lnTo>
                  <a:lnTo>
                    <a:pt x="30323" y="120000"/>
                  </a:lnTo>
                  <a:lnTo>
                    <a:pt x="34206" y="120000"/>
                  </a:lnTo>
                  <a:lnTo>
                    <a:pt x="36979" y="120000"/>
                  </a:lnTo>
                  <a:lnTo>
                    <a:pt x="39568" y="120000"/>
                  </a:lnTo>
                  <a:lnTo>
                    <a:pt x="43451" y="120000"/>
                  </a:lnTo>
                  <a:lnTo>
                    <a:pt x="46040" y="120000"/>
                  </a:lnTo>
                  <a:lnTo>
                    <a:pt x="50107" y="120000"/>
                  </a:lnTo>
                  <a:lnTo>
                    <a:pt x="52696" y="120000"/>
                  </a:lnTo>
                  <a:lnTo>
                    <a:pt x="56579" y="119831"/>
                  </a:lnTo>
                  <a:lnTo>
                    <a:pt x="60647" y="119495"/>
                  </a:lnTo>
                  <a:lnTo>
                    <a:pt x="67303" y="119134"/>
                  </a:lnTo>
                  <a:lnTo>
                    <a:pt x="71186" y="118798"/>
                  </a:lnTo>
                  <a:lnTo>
                    <a:pt x="76363" y="118293"/>
                  </a:lnTo>
                  <a:lnTo>
                    <a:pt x="77842" y="117764"/>
                  </a:lnTo>
                  <a:lnTo>
                    <a:pt x="79137" y="117091"/>
                  </a:lnTo>
                  <a:lnTo>
                    <a:pt x="80431" y="116586"/>
                  </a:lnTo>
                  <a:lnTo>
                    <a:pt x="81725" y="116057"/>
                  </a:lnTo>
                  <a:lnTo>
                    <a:pt x="81725" y="115552"/>
                  </a:lnTo>
                  <a:lnTo>
                    <a:pt x="83020" y="115024"/>
                  </a:lnTo>
                  <a:lnTo>
                    <a:pt x="83020" y="114350"/>
                  </a:lnTo>
                  <a:lnTo>
                    <a:pt x="85608" y="113846"/>
                  </a:lnTo>
                  <a:lnTo>
                    <a:pt x="85608" y="112980"/>
                  </a:lnTo>
                  <a:lnTo>
                    <a:pt x="86902" y="112307"/>
                  </a:lnTo>
                  <a:lnTo>
                    <a:pt x="86902" y="111442"/>
                  </a:lnTo>
                  <a:lnTo>
                    <a:pt x="89676" y="110576"/>
                  </a:lnTo>
                  <a:lnTo>
                    <a:pt x="89676" y="109735"/>
                  </a:lnTo>
                  <a:lnTo>
                    <a:pt x="90970" y="108870"/>
                  </a:lnTo>
                  <a:lnTo>
                    <a:pt x="92265" y="108028"/>
                  </a:lnTo>
                  <a:lnTo>
                    <a:pt x="93559" y="106826"/>
                  </a:lnTo>
                  <a:lnTo>
                    <a:pt x="93559" y="105793"/>
                  </a:lnTo>
                  <a:lnTo>
                    <a:pt x="94853" y="104759"/>
                  </a:lnTo>
                  <a:lnTo>
                    <a:pt x="94853" y="103725"/>
                  </a:lnTo>
                  <a:lnTo>
                    <a:pt x="96147" y="102548"/>
                  </a:lnTo>
                  <a:lnTo>
                    <a:pt x="97442" y="101346"/>
                  </a:lnTo>
                  <a:lnTo>
                    <a:pt x="98921" y="100312"/>
                  </a:lnTo>
                  <a:lnTo>
                    <a:pt x="100215" y="98942"/>
                  </a:lnTo>
                  <a:lnTo>
                    <a:pt x="100215" y="97740"/>
                  </a:lnTo>
                  <a:lnTo>
                    <a:pt x="101510" y="96370"/>
                  </a:lnTo>
                  <a:lnTo>
                    <a:pt x="102804" y="95168"/>
                  </a:lnTo>
                  <a:lnTo>
                    <a:pt x="102804" y="93798"/>
                  </a:lnTo>
                  <a:lnTo>
                    <a:pt x="104098" y="92427"/>
                  </a:lnTo>
                  <a:lnTo>
                    <a:pt x="105392" y="91250"/>
                  </a:lnTo>
                  <a:lnTo>
                    <a:pt x="106687" y="89879"/>
                  </a:lnTo>
                  <a:lnTo>
                    <a:pt x="107981" y="88341"/>
                  </a:lnTo>
                  <a:lnTo>
                    <a:pt x="107981" y="86778"/>
                  </a:lnTo>
                  <a:lnTo>
                    <a:pt x="109460" y="85432"/>
                  </a:lnTo>
                  <a:lnTo>
                    <a:pt x="109460" y="83870"/>
                  </a:lnTo>
                  <a:lnTo>
                    <a:pt x="110755" y="82331"/>
                  </a:lnTo>
                  <a:lnTo>
                    <a:pt x="112049" y="80793"/>
                  </a:lnTo>
                  <a:lnTo>
                    <a:pt x="112049" y="79254"/>
                  </a:lnTo>
                  <a:lnTo>
                    <a:pt x="113343" y="77716"/>
                  </a:lnTo>
                  <a:lnTo>
                    <a:pt x="113343" y="76346"/>
                  </a:lnTo>
                  <a:lnTo>
                    <a:pt x="114637" y="74639"/>
                  </a:lnTo>
                  <a:lnTo>
                    <a:pt x="114637" y="73100"/>
                  </a:lnTo>
                  <a:lnTo>
                    <a:pt x="115932" y="71562"/>
                  </a:lnTo>
                  <a:lnTo>
                    <a:pt x="115932" y="69831"/>
                  </a:lnTo>
                  <a:lnTo>
                    <a:pt x="115932" y="68293"/>
                  </a:lnTo>
                  <a:lnTo>
                    <a:pt x="117226" y="66754"/>
                  </a:lnTo>
                  <a:lnTo>
                    <a:pt x="117226" y="65048"/>
                  </a:lnTo>
                  <a:lnTo>
                    <a:pt x="117226" y="63509"/>
                  </a:lnTo>
                  <a:lnTo>
                    <a:pt x="118520" y="61802"/>
                  </a:lnTo>
                  <a:lnTo>
                    <a:pt x="118520" y="60096"/>
                  </a:lnTo>
                  <a:lnTo>
                    <a:pt x="120000" y="58725"/>
                  </a:lnTo>
                  <a:lnTo>
                    <a:pt x="120000" y="56995"/>
                  </a:lnTo>
                  <a:lnTo>
                    <a:pt x="120000" y="55288"/>
                  </a:lnTo>
                  <a:lnTo>
                    <a:pt x="120000" y="53750"/>
                  </a:lnTo>
                  <a:lnTo>
                    <a:pt x="120000" y="52211"/>
                  </a:lnTo>
                  <a:lnTo>
                    <a:pt x="120000" y="50504"/>
                  </a:lnTo>
                  <a:lnTo>
                    <a:pt x="120000" y="48798"/>
                  </a:lnTo>
                  <a:lnTo>
                    <a:pt x="120000" y="47235"/>
                  </a:lnTo>
                  <a:lnTo>
                    <a:pt x="120000" y="45697"/>
                  </a:lnTo>
                  <a:lnTo>
                    <a:pt x="120000" y="44158"/>
                  </a:lnTo>
                  <a:lnTo>
                    <a:pt x="120000" y="42620"/>
                  </a:lnTo>
                  <a:lnTo>
                    <a:pt x="120000" y="40913"/>
                  </a:lnTo>
                  <a:lnTo>
                    <a:pt x="120000" y="39543"/>
                  </a:lnTo>
                  <a:lnTo>
                    <a:pt x="120000" y="37836"/>
                  </a:lnTo>
                  <a:lnTo>
                    <a:pt x="118520" y="36466"/>
                  </a:lnTo>
                  <a:lnTo>
                    <a:pt x="117226" y="34927"/>
                  </a:lnTo>
                  <a:lnTo>
                    <a:pt x="117226" y="33557"/>
                  </a:lnTo>
                  <a:lnTo>
                    <a:pt x="117226" y="32187"/>
                  </a:lnTo>
                  <a:lnTo>
                    <a:pt x="117226" y="30817"/>
                  </a:lnTo>
                  <a:lnTo>
                    <a:pt x="117226" y="29447"/>
                  </a:lnTo>
                  <a:lnTo>
                    <a:pt x="117226" y="28245"/>
                  </a:lnTo>
                  <a:lnTo>
                    <a:pt x="115932" y="27043"/>
                  </a:lnTo>
                  <a:lnTo>
                    <a:pt x="115932" y="25841"/>
                  </a:lnTo>
                  <a:lnTo>
                    <a:pt x="115932" y="24471"/>
                  </a:lnTo>
                  <a:lnTo>
                    <a:pt x="115932" y="23629"/>
                  </a:lnTo>
                  <a:lnTo>
                    <a:pt x="114637" y="22259"/>
                  </a:lnTo>
                  <a:lnTo>
                    <a:pt x="114637" y="21394"/>
                  </a:lnTo>
                  <a:lnTo>
                    <a:pt x="114637" y="20360"/>
                  </a:lnTo>
                  <a:lnTo>
                    <a:pt x="114637" y="19350"/>
                  </a:lnTo>
                  <a:lnTo>
                    <a:pt x="113343" y="18317"/>
                  </a:lnTo>
                  <a:lnTo>
                    <a:pt x="113343" y="17451"/>
                  </a:lnTo>
                  <a:lnTo>
                    <a:pt x="113343" y="16442"/>
                  </a:lnTo>
                  <a:lnTo>
                    <a:pt x="113343" y="15576"/>
                  </a:lnTo>
                  <a:lnTo>
                    <a:pt x="112049" y="14711"/>
                  </a:lnTo>
                  <a:lnTo>
                    <a:pt x="112049" y="13870"/>
                  </a:lnTo>
                  <a:lnTo>
                    <a:pt x="112049" y="13173"/>
                  </a:lnTo>
                  <a:lnTo>
                    <a:pt x="112049" y="12331"/>
                  </a:lnTo>
                  <a:lnTo>
                    <a:pt x="110755" y="11466"/>
                  </a:lnTo>
                  <a:lnTo>
                    <a:pt x="110755" y="10793"/>
                  </a:lnTo>
                  <a:lnTo>
                    <a:pt x="109460" y="10264"/>
                  </a:lnTo>
                  <a:lnTo>
                    <a:pt x="109460" y="9591"/>
                  </a:lnTo>
                  <a:lnTo>
                    <a:pt x="109460" y="8894"/>
                  </a:lnTo>
                  <a:lnTo>
                    <a:pt x="109460" y="8389"/>
                  </a:lnTo>
                  <a:lnTo>
                    <a:pt x="109460" y="7884"/>
                  </a:lnTo>
                  <a:lnTo>
                    <a:pt x="109460" y="7355"/>
                  </a:lnTo>
                  <a:lnTo>
                    <a:pt x="109460" y="6682"/>
                  </a:lnTo>
                  <a:lnTo>
                    <a:pt x="107981" y="6153"/>
                  </a:lnTo>
                  <a:lnTo>
                    <a:pt x="107981" y="5649"/>
                  </a:lnTo>
                  <a:lnTo>
                    <a:pt x="107981" y="5312"/>
                  </a:lnTo>
                  <a:lnTo>
                    <a:pt x="107981" y="4783"/>
                  </a:lnTo>
                  <a:lnTo>
                    <a:pt x="107981" y="4447"/>
                  </a:lnTo>
                  <a:lnTo>
                    <a:pt x="106687" y="3942"/>
                  </a:lnTo>
                  <a:lnTo>
                    <a:pt x="106687" y="3774"/>
                  </a:lnTo>
                  <a:lnTo>
                    <a:pt x="106687" y="2908"/>
                  </a:lnTo>
                  <a:lnTo>
                    <a:pt x="106687" y="2403"/>
                  </a:lnTo>
                  <a:lnTo>
                    <a:pt x="105392" y="1875"/>
                  </a:lnTo>
                  <a:lnTo>
                    <a:pt x="105392" y="1538"/>
                  </a:lnTo>
                  <a:lnTo>
                    <a:pt x="104098" y="1033"/>
                  </a:lnTo>
                  <a:lnTo>
                    <a:pt x="104098" y="697"/>
                  </a:lnTo>
                  <a:lnTo>
                    <a:pt x="104098" y="336"/>
                  </a:lnTo>
                  <a:lnTo>
                    <a:pt x="104098" y="336"/>
                  </a:lnTo>
                  <a:lnTo>
                    <a:pt x="104098" y="0"/>
                  </a:lnTo>
                  <a:lnTo>
                    <a:pt x="104098" y="0"/>
                  </a:lnTo>
                  <a:lnTo>
                    <a:pt x="60647" y="2740"/>
                  </a:lnTo>
                  <a:lnTo>
                    <a:pt x="60647" y="2740"/>
                  </a:lnTo>
                  <a:close/>
                </a:path>
              </a:pathLst>
            </a:custGeom>
            <a:solidFill>
              <a:srgbClr val="C9C785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9" name="Shape 319"/>
            <p:cNvSpPr/>
            <p:nvPr/>
          </p:nvSpPr>
          <p:spPr>
            <a:xfrm>
              <a:off x="4333" y="960"/>
              <a:ext cx="499" cy="64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9438" y="11851"/>
                  </a:moveTo>
                  <a:lnTo>
                    <a:pt x="36072" y="11851"/>
                  </a:lnTo>
                  <a:lnTo>
                    <a:pt x="32705" y="15925"/>
                  </a:lnTo>
                  <a:lnTo>
                    <a:pt x="27414" y="18518"/>
                  </a:lnTo>
                  <a:lnTo>
                    <a:pt x="24048" y="21111"/>
                  </a:lnTo>
                  <a:lnTo>
                    <a:pt x="18997" y="23888"/>
                  </a:lnTo>
                  <a:lnTo>
                    <a:pt x="15390" y="29074"/>
                  </a:lnTo>
                  <a:lnTo>
                    <a:pt x="12024" y="32962"/>
                  </a:lnTo>
                  <a:lnTo>
                    <a:pt x="8657" y="38333"/>
                  </a:lnTo>
                  <a:lnTo>
                    <a:pt x="5290" y="42222"/>
                  </a:lnTo>
                  <a:lnTo>
                    <a:pt x="5290" y="44814"/>
                  </a:lnTo>
                  <a:lnTo>
                    <a:pt x="3607" y="48888"/>
                  </a:lnTo>
                  <a:lnTo>
                    <a:pt x="1683" y="51481"/>
                  </a:lnTo>
                  <a:lnTo>
                    <a:pt x="0" y="55370"/>
                  </a:lnTo>
                  <a:lnTo>
                    <a:pt x="0" y="59444"/>
                  </a:lnTo>
                  <a:lnTo>
                    <a:pt x="0" y="63333"/>
                  </a:lnTo>
                  <a:lnTo>
                    <a:pt x="0" y="68703"/>
                  </a:lnTo>
                  <a:lnTo>
                    <a:pt x="0" y="72592"/>
                  </a:lnTo>
                  <a:lnTo>
                    <a:pt x="0" y="76481"/>
                  </a:lnTo>
                  <a:lnTo>
                    <a:pt x="0" y="81851"/>
                  </a:lnTo>
                  <a:lnTo>
                    <a:pt x="1683" y="87037"/>
                  </a:lnTo>
                  <a:lnTo>
                    <a:pt x="3607" y="91111"/>
                  </a:lnTo>
                  <a:lnTo>
                    <a:pt x="5290" y="96296"/>
                  </a:lnTo>
                  <a:lnTo>
                    <a:pt x="6973" y="98888"/>
                  </a:lnTo>
                  <a:lnTo>
                    <a:pt x="8657" y="104259"/>
                  </a:lnTo>
                  <a:lnTo>
                    <a:pt x="10340" y="106851"/>
                  </a:lnTo>
                  <a:lnTo>
                    <a:pt x="15390" y="110925"/>
                  </a:lnTo>
                  <a:lnTo>
                    <a:pt x="17314" y="112222"/>
                  </a:lnTo>
                  <a:lnTo>
                    <a:pt x="22364" y="114814"/>
                  </a:lnTo>
                  <a:lnTo>
                    <a:pt x="25731" y="116111"/>
                  </a:lnTo>
                  <a:lnTo>
                    <a:pt x="29338" y="118703"/>
                  </a:lnTo>
                  <a:lnTo>
                    <a:pt x="34388" y="118703"/>
                  </a:lnTo>
                  <a:lnTo>
                    <a:pt x="37755" y="120000"/>
                  </a:lnTo>
                  <a:lnTo>
                    <a:pt x="43046" y="120000"/>
                  </a:lnTo>
                  <a:lnTo>
                    <a:pt x="46412" y="120000"/>
                  </a:lnTo>
                  <a:lnTo>
                    <a:pt x="51462" y="120000"/>
                  </a:lnTo>
                  <a:lnTo>
                    <a:pt x="56753" y="120000"/>
                  </a:lnTo>
                  <a:lnTo>
                    <a:pt x="60120" y="118703"/>
                  </a:lnTo>
                  <a:lnTo>
                    <a:pt x="65170" y="116111"/>
                  </a:lnTo>
                  <a:lnTo>
                    <a:pt x="68537" y="114814"/>
                  </a:lnTo>
                  <a:lnTo>
                    <a:pt x="73827" y="112222"/>
                  </a:lnTo>
                  <a:lnTo>
                    <a:pt x="78877" y="109444"/>
                  </a:lnTo>
                  <a:lnTo>
                    <a:pt x="82244" y="106851"/>
                  </a:lnTo>
                  <a:lnTo>
                    <a:pt x="85851" y="102962"/>
                  </a:lnTo>
                  <a:lnTo>
                    <a:pt x="90901" y="98888"/>
                  </a:lnTo>
                  <a:lnTo>
                    <a:pt x="95951" y="95000"/>
                  </a:lnTo>
                  <a:lnTo>
                    <a:pt x="99559" y="91111"/>
                  </a:lnTo>
                  <a:lnTo>
                    <a:pt x="102925" y="85740"/>
                  </a:lnTo>
                  <a:lnTo>
                    <a:pt x="106292" y="80555"/>
                  </a:lnTo>
                  <a:lnTo>
                    <a:pt x="107975" y="77962"/>
                  </a:lnTo>
                  <a:lnTo>
                    <a:pt x="107975" y="75185"/>
                  </a:lnTo>
                  <a:lnTo>
                    <a:pt x="109659" y="71296"/>
                  </a:lnTo>
                  <a:lnTo>
                    <a:pt x="111583" y="68703"/>
                  </a:lnTo>
                  <a:lnTo>
                    <a:pt x="113266" y="64629"/>
                  </a:lnTo>
                  <a:lnTo>
                    <a:pt x="114949" y="62037"/>
                  </a:lnTo>
                  <a:lnTo>
                    <a:pt x="116633" y="59444"/>
                  </a:lnTo>
                  <a:lnTo>
                    <a:pt x="116633" y="55370"/>
                  </a:lnTo>
                  <a:lnTo>
                    <a:pt x="116633" y="51481"/>
                  </a:lnTo>
                  <a:lnTo>
                    <a:pt x="118316" y="48888"/>
                  </a:lnTo>
                  <a:lnTo>
                    <a:pt x="118316" y="44814"/>
                  </a:lnTo>
                  <a:lnTo>
                    <a:pt x="118316" y="42222"/>
                  </a:lnTo>
                  <a:lnTo>
                    <a:pt x="118316" y="35740"/>
                  </a:lnTo>
                  <a:lnTo>
                    <a:pt x="120000" y="31666"/>
                  </a:lnTo>
                  <a:lnTo>
                    <a:pt x="118316" y="26481"/>
                  </a:lnTo>
                  <a:lnTo>
                    <a:pt x="118316" y="21111"/>
                  </a:lnTo>
                  <a:lnTo>
                    <a:pt x="116633" y="18518"/>
                  </a:lnTo>
                  <a:lnTo>
                    <a:pt x="116633" y="14629"/>
                  </a:lnTo>
                  <a:lnTo>
                    <a:pt x="113266" y="11851"/>
                  </a:lnTo>
                  <a:lnTo>
                    <a:pt x="111583" y="9259"/>
                  </a:lnTo>
                  <a:lnTo>
                    <a:pt x="107975" y="6666"/>
                  </a:lnTo>
                  <a:lnTo>
                    <a:pt x="106292" y="5370"/>
                  </a:lnTo>
                  <a:lnTo>
                    <a:pt x="99559" y="2777"/>
                  </a:lnTo>
                  <a:lnTo>
                    <a:pt x="94268" y="1296"/>
                  </a:lnTo>
                  <a:lnTo>
                    <a:pt x="89218" y="0"/>
                  </a:lnTo>
                  <a:lnTo>
                    <a:pt x="85851" y="0"/>
                  </a:lnTo>
                  <a:lnTo>
                    <a:pt x="82244" y="0"/>
                  </a:lnTo>
                  <a:lnTo>
                    <a:pt x="78877" y="1296"/>
                  </a:lnTo>
                  <a:lnTo>
                    <a:pt x="73827" y="1296"/>
                  </a:lnTo>
                  <a:lnTo>
                    <a:pt x="70460" y="1296"/>
                  </a:lnTo>
                  <a:lnTo>
                    <a:pt x="66853" y="2777"/>
                  </a:lnTo>
                  <a:lnTo>
                    <a:pt x="63486" y="2777"/>
                  </a:lnTo>
                  <a:lnTo>
                    <a:pt x="54829" y="5370"/>
                  </a:lnTo>
                  <a:lnTo>
                    <a:pt x="49779" y="6666"/>
                  </a:lnTo>
                  <a:lnTo>
                    <a:pt x="43046" y="9259"/>
                  </a:lnTo>
                  <a:lnTo>
                    <a:pt x="39438" y="11851"/>
                  </a:lnTo>
                  <a:lnTo>
                    <a:pt x="39438" y="11851"/>
                  </a:lnTo>
                  <a:close/>
                </a:path>
              </a:pathLst>
            </a:custGeom>
            <a:solidFill>
              <a:srgbClr val="D9D6A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0" name="Shape 320"/>
            <p:cNvSpPr/>
            <p:nvPr/>
          </p:nvSpPr>
          <p:spPr>
            <a:xfrm>
              <a:off x="5338" y="1053"/>
              <a:ext cx="534" cy="66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6785" y="14138"/>
                  </a:moveTo>
                  <a:lnTo>
                    <a:pt x="33644" y="15407"/>
                  </a:lnTo>
                  <a:lnTo>
                    <a:pt x="32074" y="16858"/>
                  </a:lnTo>
                  <a:lnTo>
                    <a:pt x="30504" y="19395"/>
                  </a:lnTo>
                  <a:lnTo>
                    <a:pt x="28934" y="23202"/>
                  </a:lnTo>
                  <a:lnTo>
                    <a:pt x="25570" y="25740"/>
                  </a:lnTo>
                  <a:lnTo>
                    <a:pt x="24000" y="28459"/>
                  </a:lnTo>
                  <a:lnTo>
                    <a:pt x="22429" y="32265"/>
                  </a:lnTo>
                  <a:lnTo>
                    <a:pt x="20859" y="36072"/>
                  </a:lnTo>
                  <a:lnTo>
                    <a:pt x="17719" y="40060"/>
                  </a:lnTo>
                  <a:lnTo>
                    <a:pt x="16149" y="43867"/>
                  </a:lnTo>
                  <a:lnTo>
                    <a:pt x="12785" y="46404"/>
                  </a:lnTo>
                  <a:lnTo>
                    <a:pt x="11214" y="51661"/>
                  </a:lnTo>
                  <a:lnTo>
                    <a:pt x="9644" y="55468"/>
                  </a:lnTo>
                  <a:lnTo>
                    <a:pt x="8074" y="59456"/>
                  </a:lnTo>
                  <a:lnTo>
                    <a:pt x="6504" y="63262"/>
                  </a:lnTo>
                  <a:lnTo>
                    <a:pt x="4934" y="68338"/>
                  </a:lnTo>
                  <a:lnTo>
                    <a:pt x="3364" y="72326"/>
                  </a:lnTo>
                  <a:lnTo>
                    <a:pt x="1570" y="76132"/>
                  </a:lnTo>
                  <a:lnTo>
                    <a:pt x="0" y="79939"/>
                  </a:lnTo>
                  <a:lnTo>
                    <a:pt x="0" y="83927"/>
                  </a:lnTo>
                  <a:lnTo>
                    <a:pt x="0" y="87734"/>
                  </a:lnTo>
                  <a:lnTo>
                    <a:pt x="0" y="91722"/>
                  </a:lnTo>
                  <a:lnTo>
                    <a:pt x="0" y="95528"/>
                  </a:lnTo>
                  <a:lnTo>
                    <a:pt x="1570" y="99335"/>
                  </a:lnTo>
                  <a:lnTo>
                    <a:pt x="1570" y="100604"/>
                  </a:lnTo>
                  <a:lnTo>
                    <a:pt x="3364" y="104592"/>
                  </a:lnTo>
                  <a:lnTo>
                    <a:pt x="4934" y="107129"/>
                  </a:lnTo>
                  <a:lnTo>
                    <a:pt x="6504" y="109667"/>
                  </a:lnTo>
                  <a:lnTo>
                    <a:pt x="9644" y="112205"/>
                  </a:lnTo>
                  <a:lnTo>
                    <a:pt x="12785" y="114924"/>
                  </a:lnTo>
                  <a:lnTo>
                    <a:pt x="16149" y="116193"/>
                  </a:lnTo>
                  <a:lnTo>
                    <a:pt x="20859" y="117462"/>
                  </a:lnTo>
                  <a:lnTo>
                    <a:pt x="24000" y="118731"/>
                  </a:lnTo>
                  <a:lnTo>
                    <a:pt x="28934" y="118731"/>
                  </a:lnTo>
                  <a:lnTo>
                    <a:pt x="33644" y="118731"/>
                  </a:lnTo>
                  <a:lnTo>
                    <a:pt x="38355" y="120000"/>
                  </a:lnTo>
                  <a:lnTo>
                    <a:pt x="41719" y="118731"/>
                  </a:lnTo>
                  <a:lnTo>
                    <a:pt x="48000" y="118731"/>
                  </a:lnTo>
                  <a:lnTo>
                    <a:pt x="51140" y="118731"/>
                  </a:lnTo>
                  <a:lnTo>
                    <a:pt x="56074" y="118731"/>
                  </a:lnTo>
                  <a:lnTo>
                    <a:pt x="59214" y="117462"/>
                  </a:lnTo>
                  <a:lnTo>
                    <a:pt x="63925" y="114924"/>
                  </a:lnTo>
                  <a:lnTo>
                    <a:pt x="68859" y="113655"/>
                  </a:lnTo>
                  <a:lnTo>
                    <a:pt x="73570" y="112205"/>
                  </a:lnTo>
                  <a:lnTo>
                    <a:pt x="76710" y="110936"/>
                  </a:lnTo>
                  <a:lnTo>
                    <a:pt x="80074" y="108398"/>
                  </a:lnTo>
                  <a:lnTo>
                    <a:pt x="84785" y="105861"/>
                  </a:lnTo>
                  <a:lnTo>
                    <a:pt x="89495" y="104592"/>
                  </a:lnTo>
                  <a:lnTo>
                    <a:pt x="92859" y="100604"/>
                  </a:lnTo>
                  <a:lnTo>
                    <a:pt x="96000" y="98066"/>
                  </a:lnTo>
                  <a:lnTo>
                    <a:pt x="97570" y="95528"/>
                  </a:lnTo>
                  <a:lnTo>
                    <a:pt x="102280" y="91722"/>
                  </a:lnTo>
                  <a:lnTo>
                    <a:pt x="104074" y="89003"/>
                  </a:lnTo>
                  <a:lnTo>
                    <a:pt x="107214" y="85196"/>
                  </a:lnTo>
                  <a:lnTo>
                    <a:pt x="110355" y="81389"/>
                  </a:lnTo>
                  <a:lnTo>
                    <a:pt x="111925" y="77401"/>
                  </a:lnTo>
                  <a:lnTo>
                    <a:pt x="113495" y="72326"/>
                  </a:lnTo>
                  <a:lnTo>
                    <a:pt x="116859" y="69607"/>
                  </a:lnTo>
                  <a:lnTo>
                    <a:pt x="116859" y="64531"/>
                  </a:lnTo>
                  <a:lnTo>
                    <a:pt x="118429" y="59456"/>
                  </a:lnTo>
                  <a:lnTo>
                    <a:pt x="118429" y="54199"/>
                  </a:lnTo>
                  <a:lnTo>
                    <a:pt x="120000" y="50392"/>
                  </a:lnTo>
                  <a:lnTo>
                    <a:pt x="120000" y="45135"/>
                  </a:lnTo>
                  <a:lnTo>
                    <a:pt x="120000" y="41329"/>
                  </a:lnTo>
                  <a:lnTo>
                    <a:pt x="118429" y="34803"/>
                  </a:lnTo>
                  <a:lnTo>
                    <a:pt x="118429" y="30996"/>
                  </a:lnTo>
                  <a:lnTo>
                    <a:pt x="116859" y="27009"/>
                  </a:lnTo>
                  <a:lnTo>
                    <a:pt x="115065" y="23202"/>
                  </a:lnTo>
                  <a:lnTo>
                    <a:pt x="113495" y="18126"/>
                  </a:lnTo>
                  <a:lnTo>
                    <a:pt x="111925" y="15407"/>
                  </a:lnTo>
                  <a:lnTo>
                    <a:pt x="108785" y="11601"/>
                  </a:lnTo>
                  <a:lnTo>
                    <a:pt x="107214" y="10332"/>
                  </a:lnTo>
                  <a:lnTo>
                    <a:pt x="100710" y="5075"/>
                  </a:lnTo>
                  <a:lnTo>
                    <a:pt x="94429" y="2537"/>
                  </a:lnTo>
                  <a:lnTo>
                    <a:pt x="86355" y="1268"/>
                  </a:lnTo>
                  <a:lnTo>
                    <a:pt x="80074" y="1268"/>
                  </a:lnTo>
                  <a:lnTo>
                    <a:pt x="76710" y="0"/>
                  </a:lnTo>
                  <a:lnTo>
                    <a:pt x="73570" y="0"/>
                  </a:lnTo>
                  <a:lnTo>
                    <a:pt x="68859" y="0"/>
                  </a:lnTo>
                  <a:lnTo>
                    <a:pt x="65495" y="0"/>
                  </a:lnTo>
                  <a:lnTo>
                    <a:pt x="59214" y="1268"/>
                  </a:lnTo>
                  <a:lnTo>
                    <a:pt x="52710" y="2537"/>
                  </a:lnTo>
                  <a:lnTo>
                    <a:pt x="48000" y="3806"/>
                  </a:lnTo>
                  <a:lnTo>
                    <a:pt x="43289" y="6525"/>
                  </a:lnTo>
                  <a:lnTo>
                    <a:pt x="38355" y="10332"/>
                  </a:lnTo>
                  <a:lnTo>
                    <a:pt x="36785" y="14138"/>
                  </a:lnTo>
                  <a:lnTo>
                    <a:pt x="36785" y="14138"/>
                  </a:lnTo>
                  <a:close/>
                </a:path>
              </a:pathLst>
            </a:custGeom>
            <a:solidFill>
              <a:srgbClr val="D9D6A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1" name="Shape 321"/>
            <p:cNvSpPr/>
            <p:nvPr/>
          </p:nvSpPr>
          <p:spPr>
            <a:xfrm>
              <a:off x="6472" y="1168"/>
              <a:ext cx="520" cy="53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7615" y="4719"/>
                  </a:moveTo>
                  <a:lnTo>
                    <a:pt x="32769" y="9662"/>
                  </a:lnTo>
                  <a:lnTo>
                    <a:pt x="29538" y="14382"/>
                  </a:lnTo>
                  <a:lnTo>
                    <a:pt x="24461" y="19101"/>
                  </a:lnTo>
                  <a:lnTo>
                    <a:pt x="21230" y="27191"/>
                  </a:lnTo>
                  <a:lnTo>
                    <a:pt x="18000" y="30337"/>
                  </a:lnTo>
                  <a:lnTo>
                    <a:pt x="16384" y="33483"/>
                  </a:lnTo>
                  <a:lnTo>
                    <a:pt x="13153" y="36853"/>
                  </a:lnTo>
                  <a:lnTo>
                    <a:pt x="11307" y="41573"/>
                  </a:lnTo>
                  <a:lnTo>
                    <a:pt x="9692" y="44719"/>
                  </a:lnTo>
                  <a:lnTo>
                    <a:pt x="8076" y="49662"/>
                  </a:lnTo>
                  <a:lnTo>
                    <a:pt x="6461" y="54382"/>
                  </a:lnTo>
                  <a:lnTo>
                    <a:pt x="4846" y="57528"/>
                  </a:lnTo>
                  <a:lnTo>
                    <a:pt x="3230" y="62471"/>
                  </a:lnTo>
                  <a:lnTo>
                    <a:pt x="1615" y="67191"/>
                  </a:lnTo>
                  <a:lnTo>
                    <a:pt x="1615" y="70337"/>
                  </a:lnTo>
                  <a:lnTo>
                    <a:pt x="1615" y="73483"/>
                  </a:lnTo>
                  <a:lnTo>
                    <a:pt x="0" y="78426"/>
                  </a:lnTo>
                  <a:lnTo>
                    <a:pt x="0" y="83146"/>
                  </a:lnTo>
                  <a:lnTo>
                    <a:pt x="0" y="86292"/>
                  </a:lnTo>
                  <a:lnTo>
                    <a:pt x="1615" y="89662"/>
                  </a:lnTo>
                  <a:lnTo>
                    <a:pt x="4846" y="97528"/>
                  </a:lnTo>
                  <a:lnTo>
                    <a:pt x="8076" y="104044"/>
                  </a:lnTo>
                  <a:lnTo>
                    <a:pt x="9692" y="105617"/>
                  </a:lnTo>
                  <a:lnTo>
                    <a:pt x="13153" y="108764"/>
                  </a:lnTo>
                  <a:lnTo>
                    <a:pt x="18000" y="110337"/>
                  </a:lnTo>
                  <a:lnTo>
                    <a:pt x="22846" y="113483"/>
                  </a:lnTo>
                  <a:lnTo>
                    <a:pt x="26307" y="113483"/>
                  </a:lnTo>
                  <a:lnTo>
                    <a:pt x="29538" y="115280"/>
                  </a:lnTo>
                  <a:lnTo>
                    <a:pt x="34384" y="115280"/>
                  </a:lnTo>
                  <a:lnTo>
                    <a:pt x="39461" y="116853"/>
                  </a:lnTo>
                  <a:lnTo>
                    <a:pt x="42692" y="116853"/>
                  </a:lnTo>
                  <a:lnTo>
                    <a:pt x="45923" y="118426"/>
                  </a:lnTo>
                  <a:lnTo>
                    <a:pt x="50769" y="118426"/>
                  </a:lnTo>
                  <a:lnTo>
                    <a:pt x="55846" y="120000"/>
                  </a:lnTo>
                  <a:lnTo>
                    <a:pt x="59076" y="118426"/>
                  </a:lnTo>
                  <a:lnTo>
                    <a:pt x="62307" y="116853"/>
                  </a:lnTo>
                  <a:lnTo>
                    <a:pt x="67384" y="116853"/>
                  </a:lnTo>
                  <a:lnTo>
                    <a:pt x="70615" y="116853"/>
                  </a:lnTo>
                  <a:lnTo>
                    <a:pt x="73846" y="115280"/>
                  </a:lnTo>
                  <a:lnTo>
                    <a:pt x="77076" y="113483"/>
                  </a:lnTo>
                  <a:lnTo>
                    <a:pt x="82153" y="111910"/>
                  </a:lnTo>
                  <a:lnTo>
                    <a:pt x="85384" y="110337"/>
                  </a:lnTo>
                  <a:lnTo>
                    <a:pt x="92076" y="105617"/>
                  </a:lnTo>
                  <a:lnTo>
                    <a:pt x="96923" y="100898"/>
                  </a:lnTo>
                  <a:lnTo>
                    <a:pt x="101769" y="94382"/>
                  </a:lnTo>
                  <a:lnTo>
                    <a:pt x="108461" y="88089"/>
                  </a:lnTo>
                  <a:lnTo>
                    <a:pt x="108461" y="83146"/>
                  </a:lnTo>
                  <a:lnTo>
                    <a:pt x="110076" y="80000"/>
                  </a:lnTo>
                  <a:lnTo>
                    <a:pt x="111692" y="75280"/>
                  </a:lnTo>
                  <a:lnTo>
                    <a:pt x="114923" y="70337"/>
                  </a:lnTo>
                  <a:lnTo>
                    <a:pt x="114923" y="65617"/>
                  </a:lnTo>
                  <a:lnTo>
                    <a:pt x="116769" y="60674"/>
                  </a:lnTo>
                  <a:lnTo>
                    <a:pt x="118384" y="55955"/>
                  </a:lnTo>
                  <a:lnTo>
                    <a:pt x="120000" y="51235"/>
                  </a:lnTo>
                  <a:lnTo>
                    <a:pt x="120000" y="46292"/>
                  </a:lnTo>
                  <a:lnTo>
                    <a:pt x="120000" y="40000"/>
                  </a:lnTo>
                  <a:lnTo>
                    <a:pt x="120000" y="36853"/>
                  </a:lnTo>
                  <a:lnTo>
                    <a:pt x="118384" y="31910"/>
                  </a:lnTo>
                  <a:lnTo>
                    <a:pt x="116769" y="28764"/>
                  </a:lnTo>
                  <a:lnTo>
                    <a:pt x="114923" y="25617"/>
                  </a:lnTo>
                  <a:lnTo>
                    <a:pt x="111692" y="20674"/>
                  </a:lnTo>
                  <a:lnTo>
                    <a:pt x="110076" y="19101"/>
                  </a:lnTo>
                  <a:lnTo>
                    <a:pt x="105230" y="12808"/>
                  </a:lnTo>
                  <a:lnTo>
                    <a:pt x="98538" y="9662"/>
                  </a:lnTo>
                  <a:lnTo>
                    <a:pt x="93692" y="7865"/>
                  </a:lnTo>
                  <a:lnTo>
                    <a:pt x="92076" y="6292"/>
                  </a:lnTo>
                  <a:lnTo>
                    <a:pt x="87000" y="4719"/>
                  </a:lnTo>
                  <a:lnTo>
                    <a:pt x="83769" y="4719"/>
                  </a:lnTo>
                  <a:lnTo>
                    <a:pt x="80538" y="3146"/>
                  </a:lnTo>
                  <a:lnTo>
                    <a:pt x="77076" y="1573"/>
                  </a:lnTo>
                  <a:lnTo>
                    <a:pt x="72230" y="0"/>
                  </a:lnTo>
                  <a:lnTo>
                    <a:pt x="69000" y="0"/>
                  </a:lnTo>
                  <a:lnTo>
                    <a:pt x="65769" y="0"/>
                  </a:lnTo>
                  <a:lnTo>
                    <a:pt x="60692" y="0"/>
                  </a:lnTo>
                  <a:lnTo>
                    <a:pt x="57461" y="0"/>
                  </a:lnTo>
                  <a:lnTo>
                    <a:pt x="54230" y="0"/>
                  </a:lnTo>
                  <a:lnTo>
                    <a:pt x="49153" y="0"/>
                  </a:lnTo>
                  <a:lnTo>
                    <a:pt x="44307" y="3146"/>
                  </a:lnTo>
                  <a:lnTo>
                    <a:pt x="39461" y="3146"/>
                  </a:lnTo>
                  <a:lnTo>
                    <a:pt x="37615" y="4719"/>
                  </a:lnTo>
                  <a:lnTo>
                    <a:pt x="37615" y="4719"/>
                  </a:lnTo>
                  <a:close/>
                </a:path>
              </a:pathLst>
            </a:custGeom>
            <a:solidFill>
              <a:srgbClr val="D9D6A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2" name="Shape 322"/>
            <p:cNvSpPr/>
            <p:nvPr/>
          </p:nvSpPr>
          <p:spPr>
            <a:xfrm rot="-158773">
              <a:off x="2873" y="2699"/>
              <a:ext cx="541" cy="72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0413" y="0"/>
                  </a:moveTo>
                  <a:lnTo>
                    <a:pt x="0" y="117123"/>
                  </a:lnTo>
                  <a:lnTo>
                    <a:pt x="45241" y="119999"/>
                  </a:lnTo>
                  <a:lnTo>
                    <a:pt x="120000" y="32260"/>
                  </a:lnTo>
                  <a:lnTo>
                    <a:pt x="100413" y="0"/>
                  </a:lnTo>
                  <a:lnTo>
                    <a:pt x="1004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3" name="Shape 323"/>
            <p:cNvSpPr/>
            <p:nvPr/>
          </p:nvSpPr>
          <p:spPr>
            <a:xfrm>
              <a:off x="3556" y="2207"/>
              <a:ext cx="1654" cy="117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80" y="101004"/>
                  </a:moveTo>
                  <a:lnTo>
                    <a:pt x="0" y="100289"/>
                  </a:lnTo>
                  <a:lnTo>
                    <a:pt x="0" y="100289"/>
                  </a:lnTo>
                  <a:lnTo>
                    <a:pt x="0" y="98859"/>
                  </a:lnTo>
                  <a:lnTo>
                    <a:pt x="0" y="97429"/>
                  </a:lnTo>
                  <a:lnTo>
                    <a:pt x="0" y="95182"/>
                  </a:lnTo>
                  <a:lnTo>
                    <a:pt x="0" y="92323"/>
                  </a:lnTo>
                  <a:lnTo>
                    <a:pt x="0" y="89361"/>
                  </a:lnTo>
                  <a:lnTo>
                    <a:pt x="0" y="86502"/>
                  </a:lnTo>
                  <a:lnTo>
                    <a:pt x="0" y="84357"/>
                  </a:lnTo>
                  <a:lnTo>
                    <a:pt x="0" y="82825"/>
                  </a:lnTo>
                  <a:lnTo>
                    <a:pt x="0" y="80680"/>
                  </a:lnTo>
                  <a:lnTo>
                    <a:pt x="0" y="79251"/>
                  </a:lnTo>
                  <a:lnTo>
                    <a:pt x="0" y="77004"/>
                  </a:lnTo>
                  <a:lnTo>
                    <a:pt x="580" y="75574"/>
                  </a:lnTo>
                  <a:lnTo>
                    <a:pt x="1088" y="73429"/>
                  </a:lnTo>
                  <a:lnTo>
                    <a:pt x="1088" y="71182"/>
                  </a:lnTo>
                  <a:lnTo>
                    <a:pt x="1088" y="69038"/>
                  </a:lnTo>
                  <a:lnTo>
                    <a:pt x="1596" y="66893"/>
                  </a:lnTo>
                  <a:lnTo>
                    <a:pt x="1596" y="64646"/>
                  </a:lnTo>
                  <a:lnTo>
                    <a:pt x="2611" y="62502"/>
                  </a:lnTo>
                  <a:lnTo>
                    <a:pt x="2611" y="60357"/>
                  </a:lnTo>
                  <a:lnTo>
                    <a:pt x="3119" y="58110"/>
                  </a:lnTo>
                  <a:lnTo>
                    <a:pt x="3627" y="55965"/>
                  </a:lnTo>
                  <a:lnTo>
                    <a:pt x="4135" y="53821"/>
                  </a:lnTo>
                  <a:lnTo>
                    <a:pt x="4715" y="51574"/>
                  </a:lnTo>
                  <a:lnTo>
                    <a:pt x="5223" y="49429"/>
                  </a:lnTo>
                  <a:lnTo>
                    <a:pt x="5731" y="46468"/>
                  </a:lnTo>
                  <a:lnTo>
                    <a:pt x="6747" y="45038"/>
                  </a:lnTo>
                  <a:lnTo>
                    <a:pt x="7255" y="42178"/>
                  </a:lnTo>
                  <a:lnTo>
                    <a:pt x="7762" y="39931"/>
                  </a:lnTo>
                  <a:lnTo>
                    <a:pt x="8343" y="37787"/>
                  </a:lnTo>
                  <a:lnTo>
                    <a:pt x="9866" y="35642"/>
                  </a:lnTo>
                  <a:lnTo>
                    <a:pt x="10374" y="33395"/>
                  </a:lnTo>
                  <a:lnTo>
                    <a:pt x="11390" y="31251"/>
                  </a:lnTo>
                  <a:lnTo>
                    <a:pt x="12478" y="29821"/>
                  </a:lnTo>
                  <a:lnTo>
                    <a:pt x="13494" y="27574"/>
                  </a:lnTo>
                  <a:lnTo>
                    <a:pt x="14510" y="25429"/>
                  </a:lnTo>
                  <a:lnTo>
                    <a:pt x="15525" y="23182"/>
                  </a:lnTo>
                  <a:lnTo>
                    <a:pt x="17122" y="21038"/>
                  </a:lnTo>
                  <a:lnTo>
                    <a:pt x="18645" y="19608"/>
                  </a:lnTo>
                  <a:lnTo>
                    <a:pt x="20169" y="18178"/>
                  </a:lnTo>
                  <a:lnTo>
                    <a:pt x="21257" y="15931"/>
                  </a:lnTo>
                  <a:lnTo>
                    <a:pt x="22781" y="13787"/>
                  </a:lnTo>
                  <a:lnTo>
                    <a:pt x="24885" y="13072"/>
                  </a:lnTo>
                  <a:lnTo>
                    <a:pt x="26408" y="10825"/>
                  </a:lnTo>
                  <a:lnTo>
                    <a:pt x="28440" y="9395"/>
                  </a:lnTo>
                  <a:lnTo>
                    <a:pt x="30036" y="8680"/>
                  </a:lnTo>
                  <a:lnTo>
                    <a:pt x="32067" y="7251"/>
                  </a:lnTo>
                  <a:lnTo>
                    <a:pt x="34171" y="5821"/>
                  </a:lnTo>
                  <a:lnTo>
                    <a:pt x="36203" y="4289"/>
                  </a:lnTo>
                  <a:lnTo>
                    <a:pt x="38307" y="3574"/>
                  </a:lnTo>
                  <a:lnTo>
                    <a:pt x="40918" y="3574"/>
                  </a:lnTo>
                  <a:lnTo>
                    <a:pt x="42950" y="2144"/>
                  </a:lnTo>
                  <a:lnTo>
                    <a:pt x="45562" y="1429"/>
                  </a:lnTo>
                  <a:lnTo>
                    <a:pt x="48101" y="714"/>
                  </a:lnTo>
                  <a:lnTo>
                    <a:pt x="50713" y="714"/>
                  </a:lnTo>
                  <a:lnTo>
                    <a:pt x="53325" y="0"/>
                  </a:lnTo>
                  <a:lnTo>
                    <a:pt x="55864" y="0"/>
                  </a:lnTo>
                  <a:lnTo>
                    <a:pt x="58476" y="0"/>
                  </a:lnTo>
                  <a:lnTo>
                    <a:pt x="61015" y="0"/>
                  </a:lnTo>
                  <a:lnTo>
                    <a:pt x="63119" y="0"/>
                  </a:lnTo>
                  <a:lnTo>
                    <a:pt x="65223" y="0"/>
                  </a:lnTo>
                  <a:lnTo>
                    <a:pt x="67762" y="714"/>
                  </a:lnTo>
                  <a:lnTo>
                    <a:pt x="70374" y="1429"/>
                  </a:lnTo>
                  <a:lnTo>
                    <a:pt x="72406" y="2144"/>
                  </a:lnTo>
                  <a:lnTo>
                    <a:pt x="74510" y="3574"/>
                  </a:lnTo>
                  <a:lnTo>
                    <a:pt x="76033" y="4289"/>
                  </a:lnTo>
                  <a:lnTo>
                    <a:pt x="78137" y="5004"/>
                  </a:lnTo>
                  <a:lnTo>
                    <a:pt x="80169" y="5821"/>
                  </a:lnTo>
                  <a:lnTo>
                    <a:pt x="81765" y="7965"/>
                  </a:lnTo>
                  <a:lnTo>
                    <a:pt x="83796" y="8680"/>
                  </a:lnTo>
                  <a:lnTo>
                    <a:pt x="85900" y="10825"/>
                  </a:lnTo>
                  <a:lnTo>
                    <a:pt x="87424" y="11642"/>
                  </a:lnTo>
                  <a:lnTo>
                    <a:pt x="88948" y="13072"/>
                  </a:lnTo>
                  <a:lnTo>
                    <a:pt x="90544" y="15217"/>
                  </a:lnTo>
                  <a:lnTo>
                    <a:pt x="92067" y="16646"/>
                  </a:lnTo>
                  <a:lnTo>
                    <a:pt x="93663" y="18178"/>
                  </a:lnTo>
                  <a:lnTo>
                    <a:pt x="95187" y="20323"/>
                  </a:lnTo>
                  <a:lnTo>
                    <a:pt x="96711" y="22468"/>
                  </a:lnTo>
                  <a:lnTo>
                    <a:pt x="97799" y="24000"/>
                  </a:lnTo>
                  <a:lnTo>
                    <a:pt x="99322" y="25429"/>
                  </a:lnTo>
                  <a:lnTo>
                    <a:pt x="100338" y="27574"/>
                  </a:lnTo>
                  <a:lnTo>
                    <a:pt x="101934" y="29821"/>
                  </a:lnTo>
                  <a:lnTo>
                    <a:pt x="102950" y="31965"/>
                  </a:lnTo>
                  <a:lnTo>
                    <a:pt x="103966" y="34110"/>
                  </a:lnTo>
                  <a:lnTo>
                    <a:pt x="104981" y="37072"/>
                  </a:lnTo>
                  <a:lnTo>
                    <a:pt x="106070" y="38502"/>
                  </a:lnTo>
                  <a:lnTo>
                    <a:pt x="107593" y="40646"/>
                  </a:lnTo>
                  <a:lnTo>
                    <a:pt x="108101" y="42893"/>
                  </a:lnTo>
                  <a:lnTo>
                    <a:pt x="109117" y="45038"/>
                  </a:lnTo>
                  <a:lnTo>
                    <a:pt x="109625" y="47182"/>
                  </a:lnTo>
                  <a:lnTo>
                    <a:pt x="110713" y="49429"/>
                  </a:lnTo>
                  <a:lnTo>
                    <a:pt x="111221" y="50859"/>
                  </a:lnTo>
                  <a:lnTo>
                    <a:pt x="112237" y="53821"/>
                  </a:lnTo>
                  <a:lnTo>
                    <a:pt x="112744" y="55251"/>
                  </a:lnTo>
                  <a:lnTo>
                    <a:pt x="113760" y="57395"/>
                  </a:lnTo>
                  <a:lnTo>
                    <a:pt x="114340" y="59642"/>
                  </a:lnTo>
                  <a:lnTo>
                    <a:pt x="114848" y="61787"/>
                  </a:lnTo>
                  <a:lnTo>
                    <a:pt x="115356" y="63931"/>
                  </a:lnTo>
                  <a:lnTo>
                    <a:pt x="115864" y="66178"/>
                  </a:lnTo>
                  <a:lnTo>
                    <a:pt x="116372" y="67608"/>
                  </a:lnTo>
                  <a:lnTo>
                    <a:pt x="116880" y="69753"/>
                  </a:lnTo>
                  <a:lnTo>
                    <a:pt x="117388" y="71182"/>
                  </a:lnTo>
                  <a:lnTo>
                    <a:pt x="117896" y="73429"/>
                  </a:lnTo>
                  <a:lnTo>
                    <a:pt x="117896" y="74859"/>
                  </a:lnTo>
                  <a:lnTo>
                    <a:pt x="118476" y="76289"/>
                  </a:lnTo>
                  <a:lnTo>
                    <a:pt x="118984" y="78536"/>
                  </a:lnTo>
                  <a:lnTo>
                    <a:pt x="118984" y="79251"/>
                  </a:lnTo>
                  <a:lnTo>
                    <a:pt x="119492" y="82110"/>
                  </a:lnTo>
                  <a:lnTo>
                    <a:pt x="119999" y="85072"/>
                  </a:lnTo>
                  <a:lnTo>
                    <a:pt x="119999" y="86502"/>
                  </a:lnTo>
                  <a:lnTo>
                    <a:pt x="119999" y="88646"/>
                  </a:lnTo>
                  <a:lnTo>
                    <a:pt x="119999" y="90178"/>
                  </a:lnTo>
                  <a:lnTo>
                    <a:pt x="119999" y="90893"/>
                  </a:lnTo>
                  <a:lnTo>
                    <a:pt x="118984" y="91608"/>
                  </a:lnTo>
                  <a:lnTo>
                    <a:pt x="117896" y="93038"/>
                  </a:lnTo>
                  <a:lnTo>
                    <a:pt x="116880" y="93038"/>
                  </a:lnTo>
                  <a:lnTo>
                    <a:pt x="115864" y="93753"/>
                  </a:lnTo>
                  <a:lnTo>
                    <a:pt x="114340" y="93753"/>
                  </a:lnTo>
                  <a:lnTo>
                    <a:pt x="113252" y="94468"/>
                  </a:lnTo>
                  <a:lnTo>
                    <a:pt x="112744" y="94468"/>
                  </a:lnTo>
                  <a:lnTo>
                    <a:pt x="112744" y="95182"/>
                  </a:lnTo>
                  <a:lnTo>
                    <a:pt x="112237" y="93753"/>
                  </a:lnTo>
                  <a:lnTo>
                    <a:pt x="112237" y="93753"/>
                  </a:lnTo>
                  <a:lnTo>
                    <a:pt x="112237" y="92323"/>
                  </a:lnTo>
                  <a:lnTo>
                    <a:pt x="112237" y="90893"/>
                  </a:lnTo>
                  <a:lnTo>
                    <a:pt x="111221" y="88646"/>
                  </a:lnTo>
                  <a:lnTo>
                    <a:pt x="111221" y="86502"/>
                  </a:lnTo>
                  <a:lnTo>
                    <a:pt x="110713" y="83642"/>
                  </a:lnTo>
                  <a:lnTo>
                    <a:pt x="110205" y="81395"/>
                  </a:lnTo>
                  <a:lnTo>
                    <a:pt x="109117" y="79251"/>
                  </a:lnTo>
                  <a:lnTo>
                    <a:pt x="109117" y="77821"/>
                  </a:lnTo>
                  <a:lnTo>
                    <a:pt x="108609" y="76289"/>
                  </a:lnTo>
                  <a:lnTo>
                    <a:pt x="108101" y="74144"/>
                  </a:lnTo>
                  <a:lnTo>
                    <a:pt x="107593" y="72714"/>
                  </a:lnTo>
                  <a:lnTo>
                    <a:pt x="107085" y="71182"/>
                  </a:lnTo>
                  <a:lnTo>
                    <a:pt x="107085" y="69038"/>
                  </a:lnTo>
                  <a:lnTo>
                    <a:pt x="106070" y="67608"/>
                  </a:lnTo>
                  <a:lnTo>
                    <a:pt x="105489" y="65361"/>
                  </a:lnTo>
                  <a:lnTo>
                    <a:pt x="104981" y="63931"/>
                  </a:lnTo>
                  <a:lnTo>
                    <a:pt x="104474" y="61787"/>
                  </a:lnTo>
                  <a:lnTo>
                    <a:pt x="103966" y="59642"/>
                  </a:lnTo>
                  <a:lnTo>
                    <a:pt x="102950" y="57395"/>
                  </a:lnTo>
                  <a:lnTo>
                    <a:pt x="102442" y="55965"/>
                  </a:lnTo>
                  <a:lnTo>
                    <a:pt x="101354" y="53821"/>
                  </a:lnTo>
                  <a:lnTo>
                    <a:pt x="100846" y="52289"/>
                  </a:lnTo>
                  <a:lnTo>
                    <a:pt x="99830" y="50144"/>
                  </a:lnTo>
                  <a:lnTo>
                    <a:pt x="98814" y="48000"/>
                  </a:lnTo>
                  <a:lnTo>
                    <a:pt x="97799" y="46468"/>
                  </a:lnTo>
                  <a:lnTo>
                    <a:pt x="97218" y="44323"/>
                  </a:lnTo>
                  <a:lnTo>
                    <a:pt x="95695" y="42178"/>
                  </a:lnTo>
                  <a:lnTo>
                    <a:pt x="94679" y="40646"/>
                  </a:lnTo>
                  <a:lnTo>
                    <a:pt x="93663" y="39217"/>
                  </a:lnTo>
                  <a:lnTo>
                    <a:pt x="92575" y="37072"/>
                  </a:lnTo>
                  <a:lnTo>
                    <a:pt x="91559" y="34825"/>
                  </a:lnTo>
                  <a:lnTo>
                    <a:pt x="90036" y="33395"/>
                  </a:lnTo>
                  <a:lnTo>
                    <a:pt x="88948" y="31251"/>
                  </a:lnTo>
                  <a:lnTo>
                    <a:pt x="87424" y="30536"/>
                  </a:lnTo>
                  <a:lnTo>
                    <a:pt x="86408" y="28289"/>
                  </a:lnTo>
                  <a:lnTo>
                    <a:pt x="84812" y="27574"/>
                  </a:lnTo>
                  <a:lnTo>
                    <a:pt x="83288" y="25429"/>
                  </a:lnTo>
                  <a:lnTo>
                    <a:pt x="82273" y="24714"/>
                  </a:lnTo>
                  <a:lnTo>
                    <a:pt x="80677" y="23182"/>
                  </a:lnTo>
                  <a:lnTo>
                    <a:pt x="78645" y="22468"/>
                  </a:lnTo>
                  <a:lnTo>
                    <a:pt x="77049" y="20323"/>
                  </a:lnTo>
                  <a:lnTo>
                    <a:pt x="75525" y="19608"/>
                  </a:lnTo>
                  <a:lnTo>
                    <a:pt x="73494" y="18893"/>
                  </a:lnTo>
                  <a:lnTo>
                    <a:pt x="71898" y="18178"/>
                  </a:lnTo>
                  <a:lnTo>
                    <a:pt x="69866" y="16646"/>
                  </a:lnTo>
                  <a:lnTo>
                    <a:pt x="68270" y="16646"/>
                  </a:lnTo>
                  <a:lnTo>
                    <a:pt x="66239" y="15931"/>
                  </a:lnTo>
                  <a:lnTo>
                    <a:pt x="64643" y="15217"/>
                  </a:lnTo>
                  <a:lnTo>
                    <a:pt x="62611" y="15217"/>
                  </a:lnTo>
                  <a:lnTo>
                    <a:pt x="59999" y="15217"/>
                  </a:lnTo>
                  <a:lnTo>
                    <a:pt x="57968" y="15217"/>
                  </a:lnTo>
                  <a:lnTo>
                    <a:pt x="55864" y="15217"/>
                  </a:lnTo>
                  <a:lnTo>
                    <a:pt x="53833" y="15217"/>
                  </a:lnTo>
                  <a:lnTo>
                    <a:pt x="51221" y="15931"/>
                  </a:lnTo>
                  <a:lnTo>
                    <a:pt x="49189" y="15931"/>
                  </a:lnTo>
                  <a:lnTo>
                    <a:pt x="47085" y="15931"/>
                  </a:lnTo>
                  <a:lnTo>
                    <a:pt x="44474" y="16646"/>
                  </a:lnTo>
                  <a:lnTo>
                    <a:pt x="42442" y="18178"/>
                  </a:lnTo>
                  <a:lnTo>
                    <a:pt x="40338" y="18178"/>
                  </a:lnTo>
                  <a:lnTo>
                    <a:pt x="38814" y="19608"/>
                  </a:lnTo>
                  <a:lnTo>
                    <a:pt x="36783" y="20323"/>
                  </a:lnTo>
                  <a:lnTo>
                    <a:pt x="35187" y="22468"/>
                  </a:lnTo>
                  <a:lnTo>
                    <a:pt x="33663" y="23182"/>
                  </a:lnTo>
                  <a:lnTo>
                    <a:pt x="31559" y="24000"/>
                  </a:lnTo>
                  <a:lnTo>
                    <a:pt x="30036" y="25429"/>
                  </a:lnTo>
                  <a:lnTo>
                    <a:pt x="29020" y="27574"/>
                  </a:lnTo>
                  <a:lnTo>
                    <a:pt x="27424" y="29004"/>
                  </a:lnTo>
                  <a:lnTo>
                    <a:pt x="25900" y="30536"/>
                  </a:lnTo>
                  <a:lnTo>
                    <a:pt x="24885" y="32680"/>
                  </a:lnTo>
                  <a:lnTo>
                    <a:pt x="23796" y="34825"/>
                  </a:lnTo>
                  <a:lnTo>
                    <a:pt x="22273" y="37072"/>
                  </a:lnTo>
                  <a:lnTo>
                    <a:pt x="21257" y="38502"/>
                  </a:lnTo>
                  <a:lnTo>
                    <a:pt x="20169" y="39931"/>
                  </a:lnTo>
                  <a:lnTo>
                    <a:pt x="19661" y="42893"/>
                  </a:lnTo>
                  <a:lnTo>
                    <a:pt x="18137" y="45038"/>
                  </a:lnTo>
                  <a:lnTo>
                    <a:pt x="17629" y="47182"/>
                  </a:lnTo>
                  <a:lnTo>
                    <a:pt x="16614" y="49429"/>
                  </a:lnTo>
                  <a:lnTo>
                    <a:pt x="16033" y="51574"/>
                  </a:lnTo>
                  <a:lnTo>
                    <a:pt x="15018" y="53821"/>
                  </a:lnTo>
                  <a:lnTo>
                    <a:pt x="14510" y="55965"/>
                  </a:lnTo>
                  <a:lnTo>
                    <a:pt x="14002" y="58110"/>
                  </a:lnTo>
                  <a:lnTo>
                    <a:pt x="13494" y="61072"/>
                  </a:lnTo>
                  <a:lnTo>
                    <a:pt x="12986" y="63217"/>
                  </a:lnTo>
                  <a:lnTo>
                    <a:pt x="12478" y="65361"/>
                  </a:lnTo>
                  <a:lnTo>
                    <a:pt x="11898" y="68323"/>
                  </a:lnTo>
                  <a:lnTo>
                    <a:pt x="11898" y="70468"/>
                  </a:lnTo>
                  <a:lnTo>
                    <a:pt x="11390" y="72714"/>
                  </a:lnTo>
                  <a:lnTo>
                    <a:pt x="10882" y="75574"/>
                  </a:lnTo>
                  <a:lnTo>
                    <a:pt x="10374" y="77004"/>
                  </a:lnTo>
                  <a:lnTo>
                    <a:pt x="10374" y="79965"/>
                  </a:lnTo>
                  <a:lnTo>
                    <a:pt x="9866" y="81395"/>
                  </a:lnTo>
                  <a:lnTo>
                    <a:pt x="9866" y="84357"/>
                  </a:lnTo>
                  <a:lnTo>
                    <a:pt x="9359" y="86502"/>
                  </a:lnTo>
                  <a:lnTo>
                    <a:pt x="9359" y="88646"/>
                  </a:lnTo>
                  <a:lnTo>
                    <a:pt x="9359" y="90893"/>
                  </a:lnTo>
                  <a:lnTo>
                    <a:pt x="9359" y="93038"/>
                  </a:lnTo>
                  <a:lnTo>
                    <a:pt x="9359" y="95182"/>
                  </a:lnTo>
                  <a:lnTo>
                    <a:pt x="9359" y="97429"/>
                  </a:lnTo>
                  <a:lnTo>
                    <a:pt x="9359" y="99574"/>
                  </a:lnTo>
                  <a:lnTo>
                    <a:pt x="9359" y="101004"/>
                  </a:lnTo>
                  <a:lnTo>
                    <a:pt x="9359" y="103251"/>
                  </a:lnTo>
                  <a:lnTo>
                    <a:pt x="9359" y="104680"/>
                  </a:lnTo>
                  <a:lnTo>
                    <a:pt x="9359" y="106825"/>
                  </a:lnTo>
                  <a:lnTo>
                    <a:pt x="9359" y="108357"/>
                  </a:lnTo>
                  <a:lnTo>
                    <a:pt x="9359" y="109787"/>
                  </a:lnTo>
                  <a:lnTo>
                    <a:pt x="9359" y="111217"/>
                  </a:lnTo>
                  <a:lnTo>
                    <a:pt x="9359" y="114178"/>
                  </a:lnTo>
                  <a:lnTo>
                    <a:pt x="9359" y="116323"/>
                  </a:lnTo>
                  <a:lnTo>
                    <a:pt x="9359" y="117753"/>
                  </a:lnTo>
                  <a:lnTo>
                    <a:pt x="9866" y="119182"/>
                  </a:lnTo>
                  <a:lnTo>
                    <a:pt x="9866" y="120000"/>
                  </a:lnTo>
                  <a:lnTo>
                    <a:pt x="9866" y="120000"/>
                  </a:lnTo>
                  <a:lnTo>
                    <a:pt x="580" y="101004"/>
                  </a:lnTo>
                  <a:lnTo>
                    <a:pt x="580" y="1010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4" name="Shape 324"/>
            <p:cNvSpPr/>
            <p:nvPr/>
          </p:nvSpPr>
          <p:spPr>
            <a:xfrm>
              <a:off x="3613" y="2329"/>
              <a:ext cx="3071" cy="336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5664" y="17530"/>
                  </a:moveTo>
                  <a:lnTo>
                    <a:pt x="45664" y="17280"/>
                  </a:lnTo>
                  <a:lnTo>
                    <a:pt x="46250" y="17030"/>
                  </a:lnTo>
                  <a:lnTo>
                    <a:pt x="47070" y="16530"/>
                  </a:lnTo>
                  <a:lnTo>
                    <a:pt x="48203" y="15745"/>
                  </a:lnTo>
                  <a:lnTo>
                    <a:pt x="48476" y="15495"/>
                  </a:lnTo>
                  <a:lnTo>
                    <a:pt x="49296" y="14995"/>
                  </a:lnTo>
                  <a:lnTo>
                    <a:pt x="49843" y="14495"/>
                  </a:lnTo>
                  <a:lnTo>
                    <a:pt x="50976" y="13960"/>
                  </a:lnTo>
                  <a:lnTo>
                    <a:pt x="51796" y="13460"/>
                  </a:lnTo>
                  <a:lnTo>
                    <a:pt x="52656" y="12960"/>
                  </a:lnTo>
                  <a:lnTo>
                    <a:pt x="53476" y="12460"/>
                  </a:lnTo>
                  <a:lnTo>
                    <a:pt x="54570" y="11925"/>
                  </a:lnTo>
                  <a:lnTo>
                    <a:pt x="55703" y="11425"/>
                  </a:lnTo>
                  <a:lnTo>
                    <a:pt x="56523" y="10675"/>
                  </a:lnTo>
                  <a:lnTo>
                    <a:pt x="57656" y="10139"/>
                  </a:lnTo>
                  <a:lnTo>
                    <a:pt x="59023" y="9639"/>
                  </a:lnTo>
                  <a:lnTo>
                    <a:pt x="60156" y="8890"/>
                  </a:lnTo>
                  <a:lnTo>
                    <a:pt x="61562" y="8390"/>
                  </a:lnTo>
                  <a:lnTo>
                    <a:pt x="62929" y="7854"/>
                  </a:lnTo>
                  <a:lnTo>
                    <a:pt x="64335" y="7105"/>
                  </a:lnTo>
                  <a:lnTo>
                    <a:pt x="65742" y="6605"/>
                  </a:lnTo>
                  <a:lnTo>
                    <a:pt x="66835" y="6105"/>
                  </a:lnTo>
                  <a:lnTo>
                    <a:pt x="68242" y="5319"/>
                  </a:lnTo>
                  <a:lnTo>
                    <a:pt x="69609" y="4819"/>
                  </a:lnTo>
                  <a:lnTo>
                    <a:pt x="71015" y="4070"/>
                  </a:lnTo>
                  <a:lnTo>
                    <a:pt x="72695" y="3784"/>
                  </a:lnTo>
                  <a:lnTo>
                    <a:pt x="74062" y="3034"/>
                  </a:lnTo>
                  <a:lnTo>
                    <a:pt x="75742" y="2784"/>
                  </a:lnTo>
                  <a:lnTo>
                    <a:pt x="77148" y="2285"/>
                  </a:lnTo>
                  <a:lnTo>
                    <a:pt x="78789" y="2035"/>
                  </a:lnTo>
                  <a:lnTo>
                    <a:pt x="80195" y="1499"/>
                  </a:lnTo>
                  <a:lnTo>
                    <a:pt x="81601" y="1249"/>
                  </a:lnTo>
                  <a:lnTo>
                    <a:pt x="83281" y="999"/>
                  </a:lnTo>
                  <a:lnTo>
                    <a:pt x="84921" y="499"/>
                  </a:lnTo>
                  <a:lnTo>
                    <a:pt x="86328" y="249"/>
                  </a:lnTo>
                  <a:lnTo>
                    <a:pt x="88007" y="249"/>
                  </a:lnTo>
                  <a:lnTo>
                    <a:pt x="89375" y="0"/>
                  </a:lnTo>
                  <a:lnTo>
                    <a:pt x="91054" y="0"/>
                  </a:lnTo>
                  <a:lnTo>
                    <a:pt x="92460" y="0"/>
                  </a:lnTo>
                  <a:lnTo>
                    <a:pt x="94101" y="0"/>
                  </a:lnTo>
                  <a:lnTo>
                    <a:pt x="95507" y="0"/>
                  </a:lnTo>
                  <a:lnTo>
                    <a:pt x="96914" y="249"/>
                  </a:lnTo>
                  <a:lnTo>
                    <a:pt x="98281" y="499"/>
                  </a:lnTo>
                  <a:lnTo>
                    <a:pt x="99960" y="999"/>
                  </a:lnTo>
                  <a:lnTo>
                    <a:pt x="101367" y="1249"/>
                  </a:lnTo>
                  <a:lnTo>
                    <a:pt x="102734" y="1499"/>
                  </a:lnTo>
                  <a:lnTo>
                    <a:pt x="103867" y="2035"/>
                  </a:lnTo>
                  <a:lnTo>
                    <a:pt x="105546" y="2784"/>
                  </a:lnTo>
                  <a:lnTo>
                    <a:pt x="106640" y="3534"/>
                  </a:lnTo>
                  <a:lnTo>
                    <a:pt x="108046" y="4320"/>
                  </a:lnTo>
                  <a:lnTo>
                    <a:pt x="109140" y="5069"/>
                  </a:lnTo>
                  <a:lnTo>
                    <a:pt x="110546" y="6355"/>
                  </a:lnTo>
                  <a:lnTo>
                    <a:pt x="111679" y="7105"/>
                  </a:lnTo>
                  <a:lnTo>
                    <a:pt x="112773" y="8390"/>
                  </a:lnTo>
                  <a:lnTo>
                    <a:pt x="113906" y="9639"/>
                  </a:lnTo>
                  <a:lnTo>
                    <a:pt x="115000" y="10925"/>
                  </a:lnTo>
                  <a:lnTo>
                    <a:pt x="115820" y="12460"/>
                  </a:lnTo>
                  <a:lnTo>
                    <a:pt x="116679" y="13960"/>
                  </a:lnTo>
                  <a:lnTo>
                    <a:pt x="117773" y="15745"/>
                  </a:lnTo>
                  <a:lnTo>
                    <a:pt x="118632" y="17530"/>
                  </a:lnTo>
                  <a:lnTo>
                    <a:pt x="119179" y="19565"/>
                  </a:lnTo>
                  <a:lnTo>
                    <a:pt x="119453" y="21350"/>
                  </a:lnTo>
                  <a:lnTo>
                    <a:pt x="120000" y="23135"/>
                  </a:lnTo>
                  <a:lnTo>
                    <a:pt x="120000" y="25171"/>
                  </a:lnTo>
                  <a:lnTo>
                    <a:pt x="119726" y="27206"/>
                  </a:lnTo>
                  <a:lnTo>
                    <a:pt x="119453" y="28955"/>
                  </a:lnTo>
                  <a:lnTo>
                    <a:pt x="119179" y="30990"/>
                  </a:lnTo>
                  <a:lnTo>
                    <a:pt x="118632" y="33311"/>
                  </a:lnTo>
                  <a:lnTo>
                    <a:pt x="117500" y="35060"/>
                  </a:lnTo>
                  <a:lnTo>
                    <a:pt x="116679" y="37346"/>
                  </a:lnTo>
                  <a:lnTo>
                    <a:pt x="115546" y="39381"/>
                  </a:lnTo>
                  <a:lnTo>
                    <a:pt x="114453" y="41416"/>
                  </a:lnTo>
                  <a:lnTo>
                    <a:pt x="113046" y="43701"/>
                  </a:lnTo>
                  <a:lnTo>
                    <a:pt x="111367" y="45736"/>
                  </a:lnTo>
                  <a:lnTo>
                    <a:pt x="109726" y="47771"/>
                  </a:lnTo>
                  <a:lnTo>
                    <a:pt x="108046" y="50092"/>
                  </a:lnTo>
                  <a:lnTo>
                    <a:pt x="106093" y="52377"/>
                  </a:lnTo>
                  <a:lnTo>
                    <a:pt x="103867" y="54412"/>
                  </a:lnTo>
                  <a:lnTo>
                    <a:pt x="101914" y="56697"/>
                  </a:lnTo>
                  <a:lnTo>
                    <a:pt x="99960" y="58732"/>
                  </a:lnTo>
                  <a:lnTo>
                    <a:pt x="97734" y="60767"/>
                  </a:lnTo>
                  <a:lnTo>
                    <a:pt x="95234" y="62802"/>
                  </a:lnTo>
                  <a:lnTo>
                    <a:pt x="92734" y="65087"/>
                  </a:lnTo>
                  <a:lnTo>
                    <a:pt x="90507" y="67122"/>
                  </a:lnTo>
                  <a:lnTo>
                    <a:pt x="87734" y="69407"/>
                  </a:lnTo>
                  <a:lnTo>
                    <a:pt x="85195" y="71443"/>
                  </a:lnTo>
                  <a:lnTo>
                    <a:pt x="82421" y="73478"/>
                  </a:lnTo>
                  <a:lnTo>
                    <a:pt x="79648" y="75513"/>
                  </a:lnTo>
                  <a:lnTo>
                    <a:pt x="76875" y="77262"/>
                  </a:lnTo>
                  <a:lnTo>
                    <a:pt x="74062" y="79583"/>
                  </a:lnTo>
                  <a:lnTo>
                    <a:pt x="71562" y="81618"/>
                  </a:lnTo>
                  <a:lnTo>
                    <a:pt x="68789" y="83653"/>
                  </a:lnTo>
                  <a:lnTo>
                    <a:pt x="65742" y="85403"/>
                  </a:lnTo>
                  <a:lnTo>
                    <a:pt x="62929" y="87188"/>
                  </a:lnTo>
                  <a:lnTo>
                    <a:pt x="59882" y="88973"/>
                  </a:lnTo>
                  <a:lnTo>
                    <a:pt x="57109" y="91008"/>
                  </a:lnTo>
                  <a:lnTo>
                    <a:pt x="54296" y="92793"/>
                  </a:lnTo>
                  <a:lnTo>
                    <a:pt x="51523" y="94578"/>
                  </a:lnTo>
                  <a:lnTo>
                    <a:pt x="48476" y="96078"/>
                  </a:lnTo>
                  <a:lnTo>
                    <a:pt x="45937" y="97863"/>
                  </a:lnTo>
                  <a:lnTo>
                    <a:pt x="43164" y="99398"/>
                  </a:lnTo>
                  <a:lnTo>
                    <a:pt x="40390" y="101184"/>
                  </a:lnTo>
                  <a:lnTo>
                    <a:pt x="37890" y="102433"/>
                  </a:lnTo>
                  <a:lnTo>
                    <a:pt x="35390" y="103969"/>
                  </a:lnTo>
                  <a:lnTo>
                    <a:pt x="32578" y="105504"/>
                  </a:lnTo>
                  <a:lnTo>
                    <a:pt x="30078" y="106789"/>
                  </a:lnTo>
                  <a:lnTo>
                    <a:pt x="27851" y="108039"/>
                  </a:lnTo>
                  <a:lnTo>
                    <a:pt x="25625" y="109574"/>
                  </a:lnTo>
                  <a:lnTo>
                    <a:pt x="23398" y="110574"/>
                  </a:lnTo>
                  <a:lnTo>
                    <a:pt x="21171" y="111609"/>
                  </a:lnTo>
                  <a:lnTo>
                    <a:pt x="18945" y="112609"/>
                  </a:lnTo>
                  <a:lnTo>
                    <a:pt x="16992" y="113894"/>
                  </a:lnTo>
                  <a:lnTo>
                    <a:pt x="15039" y="114644"/>
                  </a:lnTo>
                  <a:lnTo>
                    <a:pt x="13398" y="115679"/>
                  </a:lnTo>
                  <a:lnTo>
                    <a:pt x="11718" y="116429"/>
                  </a:lnTo>
                  <a:lnTo>
                    <a:pt x="10585" y="117215"/>
                  </a:lnTo>
                  <a:lnTo>
                    <a:pt x="8945" y="117714"/>
                  </a:lnTo>
                  <a:lnTo>
                    <a:pt x="7812" y="118214"/>
                  </a:lnTo>
                  <a:lnTo>
                    <a:pt x="6718" y="118714"/>
                  </a:lnTo>
                  <a:lnTo>
                    <a:pt x="5859" y="119214"/>
                  </a:lnTo>
                  <a:lnTo>
                    <a:pt x="5039" y="119214"/>
                  </a:lnTo>
                  <a:lnTo>
                    <a:pt x="4765" y="119750"/>
                  </a:lnTo>
                  <a:lnTo>
                    <a:pt x="4179" y="120000"/>
                  </a:lnTo>
                  <a:lnTo>
                    <a:pt x="4179" y="120000"/>
                  </a:lnTo>
                  <a:lnTo>
                    <a:pt x="3085" y="119750"/>
                  </a:lnTo>
                  <a:lnTo>
                    <a:pt x="1953" y="119500"/>
                  </a:lnTo>
                  <a:lnTo>
                    <a:pt x="1132" y="118714"/>
                  </a:lnTo>
                  <a:lnTo>
                    <a:pt x="312" y="118214"/>
                  </a:lnTo>
                  <a:lnTo>
                    <a:pt x="0" y="117465"/>
                  </a:lnTo>
                  <a:lnTo>
                    <a:pt x="0" y="117215"/>
                  </a:lnTo>
                  <a:lnTo>
                    <a:pt x="0" y="116429"/>
                  </a:lnTo>
                  <a:lnTo>
                    <a:pt x="0" y="115929"/>
                  </a:lnTo>
                  <a:lnTo>
                    <a:pt x="0" y="115180"/>
                  </a:lnTo>
                  <a:lnTo>
                    <a:pt x="312" y="114644"/>
                  </a:lnTo>
                  <a:lnTo>
                    <a:pt x="585" y="113894"/>
                  </a:lnTo>
                  <a:lnTo>
                    <a:pt x="1406" y="113394"/>
                  </a:lnTo>
                  <a:lnTo>
                    <a:pt x="2265" y="112609"/>
                  </a:lnTo>
                  <a:lnTo>
                    <a:pt x="3359" y="112359"/>
                  </a:lnTo>
                  <a:lnTo>
                    <a:pt x="4492" y="111859"/>
                  </a:lnTo>
                  <a:lnTo>
                    <a:pt x="5859" y="111109"/>
                  </a:lnTo>
                  <a:lnTo>
                    <a:pt x="7265" y="110574"/>
                  </a:lnTo>
                  <a:lnTo>
                    <a:pt x="8632" y="109824"/>
                  </a:lnTo>
                  <a:lnTo>
                    <a:pt x="10312" y="109074"/>
                  </a:lnTo>
                  <a:lnTo>
                    <a:pt x="11992" y="108289"/>
                  </a:lnTo>
                  <a:lnTo>
                    <a:pt x="13671" y="107289"/>
                  </a:lnTo>
                  <a:lnTo>
                    <a:pt x="15898" y="106254"/>
                  </a:lnTo>
                  <a:lnTo>
                    <a:pt x="17578" y="105254"/>
                  </a:lnTo>
                  <a:lnTo>
                    <a:pt x="19804" y="104218"/>
                  </a:lnTo>
                  <a:lnTo>
                    <a:pt x="21718" y="103219"/>
                  </a:lnTo>
                  <a:lnTo>
                    <a:pt x="23945" y="101933"/>
                  </a:lnTo>
                  <a:lnTo>
                    <a:pt x="26171" y="100684"/>
                  </a:lnTo>
                  <a:lnTo>
                    <a:pt x="28710" y="99648"/>
                  </a:lnTo>
                  <a:lnTo>
                    <a:pt x="30937" y="98113"/>
                  </a:lnTo>
                  <a:lnTo>
                    <a:pt x="33164" y="97113"/>
                  </a:lnTo>
                  <a:lnTo>
                    <a:pt x="35664" y="95578"/>
                  </a:lnTo>
                  <a:lnTo>
                    <a:pt x="38164" y="94329"/>
                  </a:lnTo>
                  <a:lnTo>
                    <a:pt x="40664" y="92793"/>
                  </a:lnTo>
                  <a:lnTo>
                    <a:pt x="43164" y="91258"/>
                  </a:lnTo>
                  <a:lnTo>
                    <a:pt x="45664" y="89723"/>
                  </a:lnTo>
                  <a:lnTo>
                    <a:pt x="48476" y="88473"/>
                  </a:lnTo>
                  <a:lnTo>
                    <a:pt x="50976" y="86938"/>
                  </a:lnTo>
                  <a:lnTo>
                    <a:pt x="53476" y="85403"/>
                  </a:lnTo>
                  <a:lnTo>
                    <a:pt x="55976" y="83653"/>
                  </a:lnTo>
                  <a:lnTo>
                    <a:pt x="58750" y="82118"/>
                  </a:lnTo>
                  <a:lnTo>
                    <a:pt x="61250" y="80333"/>
                  </a:lnTo>
                  <a:lnTo>
                    <a:pt x="63789" y="78797"/>
                  </a:lnTo>
                  <a:lnTo>
                    <a:pt x="66562" y="77012"/>
                  </a:lnTo>
                  <a:lnTo>
                    <a:pt x="69062" y="75263"/>
                  </a:lnTo>
                  <a:lnTo>
                    <a:pt x="71562" y="73478"/>
                  </a:lnTo>
                  <a:lnTo>
                    <a:pt x="74062" y="71692"/>
                  </a:lnTo>
                  <a:lnTo>
                    <a:pt x="76562" y="69907"/>
                  </a:lnTo>
                  <a:lnTo>
                    <a:pt x="79101" y="68122"/>
                  </a:lnTo>
                  <a:lnTo>
                    <a:pt x="81328" y="66337"/>
                  </a:lnTo>
                  <a:lnTo>
                    <a:pt x="83554" y="64552"/>
                  </a:lnTo>
                  <a:lnTo>
                    <a:pt x="86054" y="62517"/>
                  </a:lnTo>
                  <a:lnTo>
                    <a:pt x="88281" y="61017"/>
                  </a:lnTo>
                  <a:lnTo>
                    <a:pt x="90507" y="58982"/>
                  </a:lnTo>
                  <a:lnTo>
                    <a:pt x="92460" y="57197"/>
                  </a:lnTo>
                  <a:lnTo>
                    <a:pt x="94414" y="55412"/>
                  </a:lnTo>
                  <a:lnTo>
                    <a:pt x="96367" y="53626"/>
                  </a:lnTo>
                  <a:lnTo>
                    <a:pt x="98281" y="51591"/>
                  </a:lnTo>
                  <a:lnTo>
                    <a:pt x="99960" y="49806"/>
                  </a:lnTo>
                  <a:lnTo>
                    <a:pt x="101640" y="48057"/>
                  </a:lnTo>
                  <a:lnTo>
                    <a:pt x="103593" y="46271"/>
                  </a:lnTo>
                  <a:lnTo>
                    <a:pt x="104687" y="44486"/>
                  </a:lnTo>
                  <a:lnTo>
                    <a:pt x="106367" y="42701"/>
                  </a:lnTo>
                  <a:lnTo>
                    <a:pt x="107500" y="40916"/>
                  </a:lnTo>
                  <a:lnTo>
                    <a:pt x="108867" y="39131"/>
                  </a:lnTo>
                  <a:lnTo>
                    <a:pt x="109726" y="37096"/>
                  </a:lnTo>
                  <a:lnTo>
                    <a:pt x="110820" y="35310"/>
                  </a:lnTo>
                  <a:lnTo>
                    <a:pt x="111679" y="33811"/>
                  </a:lnTo>
                  <a:lnTo>
                    <a:pt x="112500" y="32026"/>
                  </a:lnTo>
                  <a:lnTo>
                    <a:pt x="112773" y="30240"/>
                  </a:lnTo>
                  <a:lnTo>
                    <a:pt x="113046" y="28455"/>
                  </a:lnTo>
                  <a:lnTo>
                    <a:pt x="113320" y="26670"/>
                  </a:lnTo>
                  <a:lnTo>
                    <a:pt x="113593" y="25421"/>
                  </a:lnTo>
                  <a:lnTo>
                    <a:pt x="113320" y="23635"/>
                  </a:lnTo>
                  <a:lnTo>
                    <a:pt x="113320" y="22100"/>
                  </a:lnTo>
                  <a:lnTo>
                    <a:pt x="112773" y="20565"/>
                  </a:lnTo>
                  <a:lnTo>
                    <a:pt x="112500" y="19065"/>
                  </a:lnTo>
                  <a:lnTo>
                    <a:pt x="111679" y="17530"/>
                  </a:lnTo>
                  <a:lnTo>
                    <a:pt x="110820" y="16245"/>
                  </a:lnTo>
                  <a:lnTo>
                    <a:pt x="110000" y="14745"/>
                  </a:lnTo>
                  <a:lnTo>
                    <a:pt x="109140" y="13710"/>
                  </a:lnTo>
                  <a:lnTo>
                    <a:pt x="108320" y="12460"/>
                  </a:lnTo>
                  <a:lnTo>
                    <a:pt x="107500" y="11675"/>
                  </a:lnTo>
                  <a:lnTo>
                    <a:pt x="106367" y="10675"/>
                  </a:lnTo>
                  <a:lnTo>
                    <a:pt x="105546" y="9889"/>
                  </a:lnTo>
                  <a:lnTo>
                    <a:pt x="104414" y="8890"/>
                  </a:lnTo>
                  <a:lnTo>
                    <a:pt x="103593" y="8390"/>
                  </a:lnTo>
                  <a:lnTo>
                    <a:pt x="102460" y="7854"/>
                  </a:lnTo>
                  <a:lnTo>
                    <a:pt x="101367" y="7105"/>
                  </a:lnTo>
                  <a:lnTo>
                    <a:pt x="99960" y="6605"/>
                  </a:lnTo>
                  <a:lnTo>
                    <a:pt x="98867" y="6355"/>
                  </a:lnTo>
                  <a:lnTo>
                    <a:pt x="97734" y="6105"/>
                  </a:lnTo>
                  <a:lnTo>
                    <a:pt x="96640" y="6105"/>
                  </a:lnTo>
                  <a:lnTo>
                    <a:pt x="95234" y="5569"/>
                  </a:lnTo>
                  <a:lnTo>
                    <a:pt x="93828" y="5569"/>
                  </a:lnTo>
                  <a:lnTo>
                    <a:pt x="92460" y="5319"/>
                  </a:lnTo>
                  <a:lnTo>
                    <a:pt x="91328" y="5319"/>
                  </a:lnTo>
                  <a:lnTo>
                    <a:pt x="89960" y="5319"/>
                  </a:lnTo>
                  <a:lnTo>
                    <a:pt x="88554" y="5569"/>
                  </a:lnTo>
                  <a:lnTo>
                    <a:pt x="87148" y="5569"/>
                  </a:lnTo>
                  <a:lnTo>
                    <a:pt x="86054" y="6105"/>
                  </a:lnTo>
                  <a:lnTo>
                    <a:pt x="84375" y="6105"/>
                  </a:lnTo>
                  <a:lnTo>
                    <a:pt x="83281" y="6355"/>
                  </a:lnTo>
                  <a:lnTo>
                    <a:pt x="81875" y="6605"/>
                  </a:lnTo>
                  <a:lnTo>
                    <a:pt x="80468" y="6855"/>
                  </a:lnTo>
                  <a:lnTo>
                    <a:pt x="79375" y="7105"/>
                  </a:lnTo>
                  <a:lnTo>
                    <a:pt x="77968" y="7854"/>
                  </a:lnTo>
                  <a:lnTo>
                    <a:pt x="76562" y="8140"/>
                  </a:lnTo>
                  <a:lnTo>
                    <a:pt x="75195" y="8640"/>
                  </a:lnTo>
                  <a:lnTo>
                    <a:pt x="73789" y="9140"/>
                  </a:lnTo>
                  <a:lnTo>
                    <a:pt x="72421" y="9639"/>
                  </a:lnTo>
                  <a:lnTo>
                    <a:pt x="71289" y="9889"/>
                  </a:lnTo>
                  <a:lnTo>
                    <a:pt x="69882" y="10675"/>
                  </a:lnTo>
                  <a:lnTo>
                    <a:pt x="68515" y="11175"/>
                  </a:lnTo>
                  <a:lnTo>
                    <a:pt x="67382" y="11675"/>
                  </a:lnTo>
                  <a:lnTo>
                    <a:pt x="66015" y="12174"/>
                  </a:lnTo>
                  <a:lnTo>
                    <a:pt x="64882" y="12960"/>
                  </a:lnTo>
                  <a:lnTo>
                    <a:pt x="63789" y="13210"/>
                  </a:lnTo>
                  <a:lnTo>
                    <a:pt x="62382" y="13960"/>
                  </a:lnTo>
                  <a:lnTo>
                    <a:pt x="61250" y="14495"/>
                  </a:lnTo>
                  <a:lnTo>
                    <a:pt x="60429" y="14995"/>
                  </a:lnTo>
                  <a:lnTo>
                    <a:pt x="59335" y="15495"/>
                  </a:lnTo>
                  <a:lnTo>
                    <a:pt x="58476" y="16245"/>
                  </a:lnTo>
                  <a:lnTo>
                    <a:pt x="57382" y="16780"/>
                  </a:lnTo>
                  <a:lnTo>
                    <a:pt x="56523" y="17280"/>
                  </a:lnTo>
                  <a:lnTo>
                    <a:pt x="55429" y="17780"/>
                  </a:lnTo>
                  <a:lnTo>
                    <a:pt x="54570" y="18280"/>
                  </a:lnTo>
                  <a:lnTo>
                    <a:pt x="53750" y="18815"/>
                  </a:lnTo>
                  <a:lnTo>
                    <a:pt x="53203" y="19315"/>
                  </a:lnTo>
                  <a:lnTo>
                    <a:pt x="52343" y="19815"/>
                  </a:lnTo>
                  <a:lnTo>
                    <a:pt x="51796" y="20065"/>
                  </a:lnTo>
                  <a:lnTo>
                    <a:pt x="50976" y="20565"/>
                  </a:lnTo>
                  <a:lnTo>
                    <a:pt x="50429" y="20850"/>
                  </a:lnTo>
                  <a:lnTo>
                    <a:pt x="49570" y="21350"/>
                  </a:lnTo>
                  <a:lnTo>
                    <a:pt x="49023" y="22100"/>
                  </a:lnTo>
                  <a:lnTo>
                    <a:pt x="48476" y="22350"/>
                  </a:lnTo>
                  <a:lnTo>
                    <a:pt x="48476" y="22350"/>
                  </a:lnTo>
                  <a:lnTo>
                    <a:pt x="45664" y="17530"/>
                  </a:lnTo>
                  <a:lnTo>
                    <a:pt x="45664" y="175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5" name="Shape 325"/>
            <p:cNvSpPr/>
            <p:nvPr/>
          </p:nvSpPr>
          <p:spPr>
            <a:xfrm>
              <a:off x="1575" y="776"/>
              <a:ext cx="6064" cy="67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6928" y="48274"/>
                  </a:moveTo>
                  <a:lnTo>
                    <a:pt x="26789" y="48274"/>
                  </a:lnTo>
                  <a:lnTo>
                    <a:pt x="26512" y="48665"/>
                  </a:lnTo>
                  <a:lnTo>
                    <a:pt x="26374" y="48914"/>
                  </a:lnTo>
                  <a:lnTo>
                    <a:pt x="26235" y="49288"/>
                  </a:lnTo>
                  <a:lnTo>
                    <a:pt x="25958" y="49555"/>
                  </a:lnTo>
                  <a:lnTo>
                    <a:pt x="25800" y="50053"/>
                  </a:lnTo>
                  <a:lnTo>
                    <a:pt x="25523" y="50427"/>
                  </a:lnTo>
                  <a:lnTo>
                    <a:pt x="25107" y="50943"/>
                  </a:lnTo>
                  <a:lnTo>
                    <a:pt x="24969" y="51192"/>
                  </a:lnTo>
                  <a:lnTo>
                    <a:pt x="24830" y="51441"/>
                  </a:lnTo>
                  <a:lnTo>
                    <a:pt x="24672" y="51832"/>
                  </a:lnTo>
                  <a:lnTo>
                    <a:pt x="24534" y="52081"/>
                  </a:lnTo>
                  <a:lnTo>
                    <a:pt x="24257" y="52455"/>
                  </a:lnTo>
                  <a:lnTo>
                    <a:pt x="24118" y="52722"/>
                  </a:lnTo>
                  <a:lnTo>
                    <a:pt x="23980" y="52971"/>
                  </a:lnTo>
                  <a:lnTo>
                    <a:pt x="23841" y="53345"/>
                  </a:lnTo>
                  <a:lnTo>
                    <a:pt x="23544" y="53594"/>
                  </a:lnTo>
                  <a:lnTo>
                    <a:pt x="23406" y="53985"/>
                  </a:lnTo>
                  <a:lnTo>
                    <a:pt x="23267" y="54359"/>
                  </a:lnTo>
                  <a:lnTo>
                    <a:pt x="23129" y="54608"/>
                  </a:lnTo>
                  <a:lnTo>
                    <a:pt x="22713" y="55000"/>
                  </a:lnTo>
                  <a:lnTo>
                    <a:pt x="22555" y="55249"/>
                  </a:lnTo>
                  <a:lnTo>
                    <a:pt x="22278" y="55622"/>
                  </a:lnTo>
                  <a:lnTo>
                    <a:pt x="22140" y="56014"/>
                  </a:lnTo>
                  <a:lnTo>
                    <a:pt x="21863" y="56387"/>
                  </a:lnTo>
                  <a:lnTo>
                    <a:pt x="21586" y="56779"/>
                  </a:lnTo>
                  <a:lnTo>
                    <a:pt x="21289" y="57153"/>
                  </a:lnTo>
                  <a:lnTo>
                    <a:pt x="21150" y="57526"/>
                  </a:lnTo>
                  <a:lnTo>
                    <a:pt x="20873" y="57918"/>
                  </a:lnTo>
                  <a:lnTo>
                    <a:pt x="20596" y="58167"/>
                  </a:lnTo>
                  <a:lnTo>
                    <a:pt x="20300" y="58540"/>
                  </a:lnTo>
                  <a:lnTo>
                    <a:pt x="20023" y="58932"/>
                  </a:lnTo>
                  <a:lnTo>
                    <a:pt x="19746" y="59306"/>
                  </a:lnTo>
                  <a:lnTo>
                    <a:pt x="19607" y="59804"/>
                  </a:lnTo>
                  <a:lnTo>
                    <a:pt x="19172" y="60195"/>
                  </a:lnTo>
                  <a:lnTo>
                    <a:pt x="19033" y="60569"/>
                  </a:lnTo>
                  <a:lnTo>
                    <a:pt x="18756" y="60960"/>
                  </a:lnTo>
                  <a:lnTo>
                    <a:pt x="18479" y="61334"/>
                  </a:lnTo>
                  <a:lnTo>
                    <a:pt x="18202" y="61708"/>
                  </a:lnTo>
                  <a:lnTo>
                    <a:pt x="17767" y="62099"/>
                  </a:lnTo>
                  <a:lnTo>
                    <a:pt x="17490" y="62473"/>
                  </a:lnTo>
                  <a:lnTo>
                    <a:pt x="17213" y="62846"/>
                  </a:lnTo>
                  <a:lnTo>
                    <a:pt x="17075" y="63238"/>
                  </a:lnTo>
                  <a:lnTo>
                    <a:pt x="16639" y="63612"/>
                  </a:lnTo>
                  <a:lnTo>
                    <a:pt x="16362" y="63985"/>
                  </a:lnTo>
                  <a:lnTo>
                    <a:pt x="16085" y="64377"/>
                  </a:lnTo>
                  <a:lnTo>
                    <a:pt x="15788" y="64626"/>
                  </a:lnTo>
                  <a:lnTo>
                    <a:pt x="15511" y="65142"/>
                  </a:lnTo>
                  <a:lnTo>
                    <a:pt x="15234" y="65391"/>
                  </a:lnTo>
                  <a:lnTo>
                    <a:pt x="14957" y="65765"/>
                  </a:lnTo>
                  <a:lnTo>
                    <a:pt x="14661" y="66014"/>
                  </a:lnTo>
                  <a:lnTo>
                    <a:pt x="14384" y="66530"/>
                  </a:lnTo>
                  <a:lnTo>
                    <a:pt x="13968" y="66779"/>
                  </a:lnTo>
                  <a:lnTo>
                    <a:pt x="13671" y="67153"/>
                  </a:lnTo>
                  <a:lnTo>
                    <a:pt x="13394" y="67419"/>
                  </a:lnTo>
                  <a:lnTo>
                    <a:pt x="13117" y="67793"/>
                  </a:lnTo>
                  <a:lnTo>
                    <a:pt x="12840" y="68042"/>
                  </a:lnTo>
                  <a:lnTo>
                    <a:pt x="12405" y="68434"/>
                  </a:lnTo>
                  <a:lnTo>
                    <a:pt x="12128" y="68683"/>
                  </a:lnTo>
                  <a:lnTo>
                    <a:pt x="11851" y="69056"/>
                  </a:lnTo>
                  <a:lnTo>
                    <a:pt x="11574" y="69323"/>
                  </a:lnTo>
                  <a:lnTo>
                    <a:pt x="11277" y="69572"/>
                  </a:lnTo>
                  <a:lnTo>
                    <a:pt x="11000" y="69822"/>
                  </a:lnTo>
                  <a:lnTo>
                    <a:pt x="10585" y="70195"/>
                  </a:lnTo>
                  <a:lnTo>
                    <a:pt x="10288" y="70462"/>
                  </a:lnTo>
                  <a:lnTo>
                    <a:pt x="10011" y="70711"/>
                  </a:lnTo>
                  <a:lnTo>
                    <a:pt x="9734" y="71085"/>
                  </a:lnTo>
                  <a:lnTo>
                    <a:pt x="9319" y="71334"/>
                  </a:lnTo>
                  <a:lnTo>
                    <a:pt x="9022" y="71601"/>
                  </a:lnTo>
                  <a:lnTo>
                    <a:pt x="8745" y="71850"/>
                  </a:lnTo>
                  <a:lnTo>
                    <a:pt x="8468" y="72099"/>
                  </a:lnTo>
                  <a:lnTo>
                    <a:pt x="8171" y="72348"/>
                  </a:lnTo>
                  <a:lnTo>
                    <a:pt x="7478" y="72864"/>
                  </a:lnTo>
                  <a:lnTo>
                    <a:pt x="6905" y="73505"/>
                  </a:lnTo>
                  <a:lnTo>
                    <a:pt x="6351" y="73879"/>
                  </a:lnTo>
                  <a:lnTo>
                    <a:pt x="5777" y="74252"/>
                  </a:lnTo>
                  <a:lnTo>
                    <a:pt x="5361" y="74768"/>
                  </a:lnTo>
                  <a:lnTo>
                    <a:pt x="4788" y="75142"/>
                  </a:lnTo>
                  <a:lnTo>
                    <a:pt x="4234" y="75516"/>
                  </a:lnTo>
                  <a:lnTo>
                    <a:pt x="3660" y="75907"/>
                  </a:lnTo>
                  <a:lnTo>
                    <a:pt x="3244" y="76281"/>
                  </a:lnTo>
                  <a:lnTo>
                    <a:pt x="2829" y="76530"/>
                  </a:lnTo>
                  <a:lnTo>
                    <a:pt x="2394" y="76921"/>
                  </a:lnTo>
                  <a:lnTo>
                    <a:pt x="1978" y="77170"/>
                  </a:lnTo>
                  <a:lnTo>
                    <a:pt x="1701" y="77419"/>
                  </a:lnTo>
                  <a:lnTo>
                    <a:pt x="1266" y="77686"/>
                  </a:lnTo>
                  <a:lnTo>
                    <a:pt x="989" y="77811"/>
                  </a:lnTo>
                  <a:lnTo>
                    <a:pt x="712" y="78060"/>
                  </a:lnTo>
                  <a:lnTo>
                    <a:pt x="415" y="78185"/>
                  </a:lnTo>
                  <a:lnTo>
                    <a:pt x="276" y="78309"/>
                  </a:lnTo>
                  <a:lnTo>
                    <a:pt x="0" y="78558"/>
                  </a:lnTo>
                  <a:lnTo>
                    <a:pt x="0" y="78558"/>
                  </a:lnTo>
                  <a:lnTo>
                    <a:pt x="0" y="78558"/>
                  </a:lnTo>
                  <a:lnTo>
                    <a:pt x="276" y="78683"/>
                  </a:lnTo>
                  <a:lnTo>
                    <a:pt x="712" y="78950"/>
                  </a:lnTo>
                  <a:lnTo>
                    <a:pt x="1266" y="79074"/>
                  </a:lnTo>
                  <a:lnTo>
                    <a:pt x="1404" y="79323"/>
                  </a:lnTo>
                  <a:lnTo>
                    <a:pt x="1840" y="79448"/>
                  </a:lnTo>
                  <a:lnTo>
                    <a:pt x="2255" y="79572"/>
                  </a:lnTo>
                  <a:lnTo>
                    <a:pt x="2690" y="79839"/>
                  </a:lnTo>
                  <a:lnTo>
                    <a:pt x="3106" y="79964"/>
                  </a:lnTo>
                  <a:lnTo>
                    <a:pt x="3660" y="80213"/>
                  </a:lnTo>
                  <a:lnTo>
                    <a:pt x="4095" y="80338"/>
                  </a:lnTo>
                  <a:lnTo>
                    <a:pt x="4649" y="80711"/>
                  </a:lnTo>
                  <a:lnTo>
                    <a:pt x="5084" y="80978"/>
                  </a:lnTo>
                  <a:lnTo>
                    <a:pt x="5638" y="81103"/>
                  </a:lnTo>
                  <a:lnTo>
                    <a:pt x="6351" y="81476"/>
                  </a:lnTo>
                  <a:lnTo>
                    <a:pt x="6905" y="81725"/>
                  </a:lnTo>
                  <a:lnTo>
                    <a:pt x="7478" y="81992"/>
                  </a:lnTo>
                  <a:lnTo>
                    <a:pt x="8171" y="82241"/>
                  </a:lnTo>
                  <a:lnTo>
                    <a:pt x="8883" y="82491"/>
                  </a:lnTo>
                  <a:lnTo>
                    <a:pt x="9596" y="82864"/>
                  </a:lnTo>
                  <a:lnTo>
                    <a:pt x="10288" y="83256"/>
                  </a:lnTo>
                  <a:lnTo>
                    <a:pt x="11000" y="83505"/>
                  </a:lnTo>
                  <a:lnTo>
                    <a:pt x="11713" y="83879"/>
                  </a:lnTo>
                  <a:lnTo>
                    <a:pt x="12544" y="84270"/>
                  </a:lnTo>
                  <a:lnTo>
                    <a:pt x="13256" y="84519"/>
                  </a:lnTo>
                  <a:lnTo>
                    <a:pt x="13968" y="85035"/>
                  </a:lnTo>
                  <a:lnTo>
                    <a:pt x="14799" y="85409"/>
                  </a:lnTo>
                  <a:lnTo>
                    <a:pt x="15650" y="85782"/>
                  </a:lnTo>
                  <a:lnTo>
                    <a:pt x="16362" y="86049"/>
                  </a:lnTo>
                  <a:lnTo>
                    <a:pt x="17213" y="86548"/>
                  </a:lnTo>
                  <a:lnTo>
                    <a:pt x="18044" y="86797"/>
                  </a:lnTo>
                  <a:lnTo>
                    <a:pt x="18895" y="87313"/>
                  </a:lnTo>
                  <a:lnTo>
                    <a:pt x="19607" y="87562"/>
                  </a:lnTo>
                  <a:lnTo>
                    <a:pt x="20458" y="87935"/>
                  </a:lnTo>
                  <a:lnTo>
                    <a:pt x="21289" y="88327"/>
                  </a:lnTo>
                  <a:lnTo>
                    <a:pt x="22278" y="88825"/>
                  </a:lnTo>
                  <a:lnTo>
                    <a:pt x="22990" y="89074"/>
                  </a:lnTo>
                  <a:lnTo>
                    <a:pt x="23841" y="89590"/>
                  </a:lnTo>
                  <a:lnTo>
                    <a:pt x="24672" y="89964"/>
                  </a:lnTo>
                  <a:lnTo>
                    <a:pt x="25523" y="90355"/>
                  </a:lnTo>
                  <a:lnTo>
                    <a:pt x="26374" y="90729"/>
                  </a:lnTo>
                  <a:lnTo>
                    <a:pt x="27086" y="91227"/>
                  </a:lnTo>
                  <a:lnTo>
                    <a:pt x="27917" y="91619"/>
                  </a:lnTo>
                  <a:lnTo>
                    <a:pt x="28768" y="91992"/>
                  </a:lnTo>
                  <a:lnTo>
                    <a:pt x="29619" y="92384"/>
                  </a:lnTo>
                  <a:lnTo>
                    <a:pt x="30311" y="92758"/>
                  </a:lnTo>
                  <a:lnTo>
                    <a:pt x="31023" y="93131"/>
                  </a:lnTo>
                  <a:lnTo>
                    <a:pt x="31874" y="93523"/>
                  </a:lnTo>
                  <a:lnTo>
                    <a:pt x="32567" y="93896"/>
                  </a:lnTo>
                  <a:lnTo>
                    <a:pt x="33417" y="94270"/>
                  </a:lnTo>
                  <a:lnTo>
                    <a:pt x="33991" y="94661"/>
                  </a:lnTo>
                  <a:lnTo>
                    <a:pt x="34842" y="95035"/>
                  </a:lnTo>
                  <a:lnTo>
                    <a:pt x="35396" y="95284"/>
                  </a:lnTo>
                  <a:lnTo>
                    <a:pt x="36108" y="95676"/>
                  </a:lnTo>
                  <a:lnTo>
                    <a:pt x="36801" y="96049"/>
                  </a:lnTo>
                  <a:lnTo>
                    <a:pt x="37375" y="96298"/>
                  </a:lnTo>
                  <a:lnTo>
                    <a:pt x="38067" y="96690"/>
                  </a:lnTo>
                  <a:lnTo>
                    <a:pt x="38641" y="97064"/>
                  </a:lnTo>
                  <a:lnTo>
                    <a:pt x="39056" y="97313"/>
                  </a:lnTo>
                  <a:lnTo>
                    <a:pt x="39769" y="97704"/>
                  </a:lnTo>
                  <a:lnTo>
                    <a:pt x="40323" y="97953"/>
                  </a:lnTo>
                  <a:lnTo>
                    <a:pt x="40896" y="98202"/>
                  </a:lnTo>
                  <a:lnTo>
                    <a:pt x="41312" y="98594"/>
                  </a:lnTo>
                  <a:lnTo>
                    <a:pt x="42024" y="98967"/>
                  </a:lnTo>
                  <a:lnTo>
                    <a:pt x="42598" y="99217"/>
                  </a:lnTo>
                  <a:lnTo>
                    <a:pt x="43291" y="99590"/>
                  </a:lnTo>
                  <a:lnTo>
                    <a:pt x="43864" y="99982"/>
                  </a:lnTo>
                  <a:lnTo>
                    <a:pt x="44557" y="100480"/>
                  </a:lnTo>
                  <a:lnTo>
                    <a:pt x="45269" y="100747"/>
                  </a:lnTo>
                  <a:lnTo>
                    <a:pt x="45981" y="101245"/>
                  </a:lnTo>
                  <a:lnTo>
                    <a:pt x="46535" y="101619"/>
                  </a:lnTo>
                  <a:lnTo>
                    <a:pt x="47386" y="102010"/>
                  </a:lnTo>
                  <a:lnTo>
                    <a:pt x="48079" y="102508"/>
                  </a:lnTo>
                  <a:lnTo>
                    <a:pt x="48791" y="102900"/>
                  </a:lnTo>
                  <a:lnTo>
                    <a:pt x="49503" y="103398"/>
                  </a:lnTo>
                  <a:lnTo>
                    <a:pt x="50354" y="103772"/>
                  </a:lnTo>
                  <a:lnTo>
                    <a:pt x="51046" y="104288"/>
                  </a:lnTo>
                  <a:lnTo>
                    <a:pt x="51897" y="104661"/>
                  </a:lnTo>
                  <a:lnTo>
                    <a:pt x="52610" y="105177"/>
                  </a:lnTo>
                  <a:lnTo>
                    <a:pt x="53441" y="105551"/>
                  </a:lnTo>
                  <a:lnTo>
                    <a:pt x="54153" y="106192"/>
                  </a:lnTo>
                  <a:lnTo>
                    <a:pt x="55004" y="106565"/>
                  </a:lnTo>
                  <a:lnTo>
                    <a:pt x="55835" y="107081"/>
                  </a:lnTo>
                  <a:lnTo>
                    <a:pt x="56685" y="107455"/>
                  </a:lnTo>
                  <a:lnTo>
                    <a:pt x="57398" y="107953"/>
                  </a:lnTo>
                  <a:lnTo>
                    <a:pt x="58110" y="108469"/>
                  </a:lnTo>
                  <a:lnTo>
                    <a:pt x="58941" y="108843"/>
                  </a:lnTo>
                  <a:lnTo>
                    <a:pt x="59653" y="109359"/>
                  </a:lnTo>
                  <a:lnTo>
                    <a:pt x="60504" y="109733"/>
                  </a:lnTo>
                  <a:lnTo>
                    <a:pt x="61335" y="110249"/>
                  </a:lnTo>
                  <a:lnTo>
                    <a:pt x="62047" y="110622"/>
                  </a:lnTo>
                  <a:lnTo>
                    <a:pt x="62898" y="111263"/>
                  </a:lnTo>
                  <a:lnTo>
                    <a:pt x="63452" y="111637"/>
                  </a:lnTo>
                  <a:lnTo>
                    <a:pt x="64303" y="112135"/>
                  </a:lnTo>
                  <a:lnTo>
                    <a:pt x="65015" y="112526"/>
                  </a:lnTo>
                  <a:lnTo>
                    <a:pt x="65708" y="112900"/>
                  </a:lnTo>
                  <a:lnTo>
                    <a:pt x="66420" y="113291"/>
                  </a:lnTo>
                  <a:lnTo>
                    <a:pt x="67132" y="113790"/>
                  </a:lnTo>
                  <a:lnTo>
                    <a:pt x="67686" y="114163"/>
                  </a:lnTo>
                  <a:lnTo>
                    <a:pt x="68537" y="114555"/>
                  </a:lnTo>
                  <a:lnTo>
                    <a:pt x="69091" y="114928"/>
                  </a:lnTo>
                  <a:lnTo>
                    <a:pt x="69803" y="115320"/>
                  </a:lnTo>
                  <a:lnTo>
                    <a:pt x="70377" y="115693"/>
                  </a:lnTo>
                  <a:lnTo>
                    <a:pt x="70931" y="116067"/>
                  </a:lnTo>
                  <a:lnTo>
                    <a:pt x="71505" y="116316"/>
                  </a:lnTo>
                  <a:lnTo>
                    <a:pt x="72059" y="116708"/>
                  </a:lnTo>
                  <a:lnTo>
                    <a:pt x="72633" y="117081"/>
                  </a:lnTo>
                  <a:lnTo>
                    <a:pt x="73187" y="117473"/>
                  </a:lnTo>
                  <a:lnTo>
                    <a:pt x="73622" y="117597"/>
                  </a:lnTo>
                  <a:lnTo>
                    <a:pt x="74037" y="117971"/>
                  </a:lnTo>
                  <a:lnTo>
                    <a:pt x="74453" y="118096"/>
                  </a:lnTo>
                  <a:lnTo>
                    <a:pt x="75027" y="118487"/>
                  </a:lnTo>
                  <a:lnTo>
                    <a:pt x="75304" y="118736"/>
                  </a:lnTo>
                  <a:lnTo>
                    <a:pt x="75581" y="118861"/>
                  </a:lnTo>
                  <a:lnTo>
                    <a:pt x="76016" y="119110"/>
                  </a:lnTo>
                  <a:lnTo>
                    <a:pt x="76293" y="119234"/>
                  </a:lnTo>
                  <a:lnTo>
                    <a:pt x="76847" y="119626"/>
                  </a:lnTo>
                  <a:lnTo>
                    <a:pt x="77282" y="119750"/>
                  </a:lnTo>
                  <a:lnTo>
                    <a:pt x="77421" y="120000"/>
                  </a:lnTo>
                  <a:lnTo>
                    <a:pt x="77559" y="120000"/>
                  </a:lnTo>
                  <a:lnTo>
                    <a:pt x="77559" y="120000"/>
                  </a:lnTo>
                  <a:lnTo>
                    <a:pt x="77836" y="119750"/>
                  </a:lnTo>
                  <a:lnTo>
                    <a:pt x="77975" y="119234"/>
                  </a:lnTo>
                  <a:lnTo>
                    <a:pt x="78687" y="118861"/>
                  </a:lnTo>
                  <a:lnTo>
                    <a:pt x="78826" y="118487"/>
                  </a:lnTo>
                  <a:lnTo>
                    <a:pt x="79103" y="118096"/>
                  </a:lnTo>
                  <a:lnTo>
                    <a:pt x="79399" y="117722"/>
                  </a:lnTo>
                  <a:lnTo>
                    <a:pt x="79815" y="117473"/>
                  </a:lnTo>
                  <a:lnTo>
                    <a:pt x="80230" y="116957"/>
                  </a:lnTo>
                  <a:lnTo>
                    <a:pt x="80666" y="116583"/>
                  </a:lnTo>
                  <a:lnTo>
                    <a:pt x="81081" y="116067"/>
                  </a:lnTo>
                  <a:lnTo>
                    <a:pt x="81655" y="115569"/>
                  </a:lnTo>
                  <a:lnTo>
                    <a:pt x="82070" y="115053"/>
                  </a:lnTo>
                  <a:lnTo>
                    <a:pt x="82644" y="114430"/>
                  </a:lnTo>
                  <a:lnTo>
                    <a:pt x="83060" y="113790"/>
                  </a:lnTo>
                  <a:lnTo>
                    <a:pt x="83633" y="113149"/>
                  </a:lnTo>
                  <a:lnTo>
                    <a:pt x="84187" y="112526"/>
                  </a:lnTo>
                  <a:lnTo>
                    <a:pt x="84761" y="111761"/>
                  </a:lnTo>
                  <a:lnTo>
                    <a:pt x="85315" y="110996"/>
                  </a:lnTo>
                  <a:lnTo>
                    <a:pt x="86166" y="110373"/>
                  </a:lnTo>
                  <a:lnTo>
                    <a:pt x="86720" y="109359"/>
                  </a:lnTo>
                  <a:lnTo>
                    <a:pt x="87294" y="108594"/>
                  </a:lnTo>
                  <a:lnTo>
                    <a:pt x="87986" y="107829"/>
                  </a:lnTo>
                  <a:lnTo>
                    <a:pt x="88699" y="106957"/>
                  </a:lnTo>
                  <a:lnTo>
                    <a:pt x="89411" y="105943"/>
                  </a:lnTo>
                  <a:lnTo>
                    <a:pt x="90103" y="105053"/>
                  </a:lnTo>
                  <a:lnTo>
                    <a:pt x="90816" y="104163"/>
                  </a:lnTo>
                  <a:lnTo>
                    <a:pt x="91528" y="103149"/>
                  </a:lnTo>
                  <a:lnTo>
                    <a:pt x="92220" y="102135"/>
                  </a:lnTo>
                  <a:lnTo>
                    <a:pt x="92933" y="101120"/>
                  </a:lnTo>
                  <a:lnTo>
                    <a:pt x="93645" y="99982"/>
                  </a:lnTo>
                  <a:lnTo>
                    <a:pt x="94476" y="98843"/>
                  </a:lnTo>
                  <a:lnTo>
                    <a:pt x="95188" y="97829"/>
                  </a:lnTo>
                  <a:lnTo>
                    <a:pt x="95901" y="96565"/>
                  </a:lnTo>
                  <a:lnTo>
                    <a:pt x="96593" y="95409"/>
                  </a:lnTo>
                  <a:lnTo>
                    <a:pt x="97444" y="94270"/>
                  </a:lnTo>
                  <a:lnTo>
                    <a:pt x="98018" y="93007"/>
                  </a:lnTo>
                  <a:lnTo>
                    <a:pt x="98849" y="91743"/>
                  </a:lnTo>
                  <a:lnTo>
                    <a:pt x="99561" y="90480"/>
                  </a:lnTo>
                  <a:lnTo>
                    <a:pt x="100412" y="89217"/>
                  </a:lnTo>
                  <a:lnTo>
                    <a:pt x="101104" y="87811"/>
                  </a:lnTo>
                  <a:lnTo>
                    <a:pt x="101816" y="86548"/>
                  </a:lnTo>
                  <a:lnTo>
                    <a:pt x="102529" y="85284"/>
                  </a:lnTo>
                  <a:lnTo>
                    <a:pt x="103360" y="83754"/>
                  </a:lnTo>
                  <a:lnTo>
                    <a:pt x="104072" y="82366"/>
                  </a:lnTo>
                  <a:lnTo>
                    <a:pt x="104784" y="80978"/>
                  </a:lnTo>
                  <a:lnTo>
                    <a:pt x="105338" y="79448"/>
                  </a:lnTo>
                  <a:lnTo>
                    <a:pt x="106189" y="78060"/>
                  </a:lnTo>
                  <a:lnTo>
                    <a:pt x="106743" y="76530"/>
                  </a:lnTo>
                  <a:lnTo>
                    <a:pt x="107317" y="75017"/>
                  </a:lnTo>
                  <a:lnTo>
                    <a:pt x="108029" y="73505"/>
                  </a:lnTo>
                  <a:lnTo>
                    <a:pt x="108722" y="71850"/>
                  </a:lnTo>
                  <a:lnTo>
                    <a:pt x="109295" y="70320"/>
                  </a:lnTo>
                  <a:lnTo>
                    <a:pt x="109988" y="68683"/>
                  </a:lnTo>
                  <a:lnTo>
                    <a:pt x="110562" y="67028"/>
                  </a:lnTo>
                  <a:lnTo>
                    <a:pt x="111116" y="65516"/>
                  </a:lnTo>
                  <a:lnTo>
                    <a:pt x="111690" y="63736"/>
                  </a:lnTo>
                  <a:lnTo>
                    <a:pt x="112244" y="62099"/>
                  </a:lnTo>
                  <a:lnTo>
                    <a:pt x="112679" y="60444"/>
                  </a:lnTo>
                  <a:lnTo>
                    <a:pt x="113233" y="58665"/>
                  </a:lnTo>
                  <a:lnTo>
                    <a:pt x="113668" y="56903"/>
                  </a:lnTo>
                  <a:lnTo>
                    <a:pt x="114084" y="55249"/>
                  </a:lnTo>
                  <a:lnTo>
                    <a:pt x="114657" y="53469"/>
                  </a:lnTo>
                  <a:lnTo>
                    <a:pt x="115073" y="51957"/>
                  </a:lnTo>
                  <a:lnTo>
                    <a:pt x="115350" y="50302"/>
                  </a:lnTo>
                  <a:lnTo>
                    <a:pt x="115785" y="48790"/>
                  </a:lnTo>
                  <a:lnTo>
                    <a:pt x="116062" y="47259"/>
                  </a:lnTo>
                  <a:lnTo>
                    <a:pt x="116478" y="45747"/>
                  </a:lnTo>
                  <a:lnTo>
                    <a:pt x="116755" y="44234"/>
                  </a:lnTo>
                  <a:lnTo>
                    <a:pt x="117051" y="42704"/>
                  </a:lnTo>
                  <a:lnTo>
                    <a:pt x="117328" y="41316"/>
                  </a:lnTo>
                  <a:lnTo>
                    <a:pt x="117605" y="39911"/>
                  </a:lnTo>
                  <a:lnTo>
                    <a:pt x="117882" y="38398"/>
                  </a:lnTo>
                  <a:lnTo>
                    <a:pt x="118041" y="37135"/>
                  </a:lnTo>
                  <a:lnTo>
                    <a:pt x="118318" y="35729"/>
                  </a:lnTo>
                  <a:lnTo>
                    <a:pt x="118456" y="34590"/>
                  </a:lnTo>
                  <a:lnTo>
                    <a:pt x="118595" y="33327"/>
                  </a:lnTo>
                  <a:lnTo>
                    <a:pt x="118872" y="32064"/>
                  </a:lnTo>
                  <a:lnTo>
                    <a:pt x="119010" y="30800"/>
                  </a:lnTo>
                  <a:lnTo>
                    <a:pt x="119169" y="29661"/>
                  </a:lnTo>
                  <a:lnTo>
                    <a:pt x="119307" y="28380"/>
                  </a:lnTo>
                  <a:lnTo>
                    <a:pt x="119446" y="27366"/>
                  </a:lnTo>
                  <a:lnTo>
                    <a:pt x="119446" y="26227"/>
                  </a:lnTo>
                  <a:lnTo>
                    <a:pt x="119723" y="25213"/>
                  </a:lnTo>
                  <a:lnTo>
                    <a:pt x="119723" y="24074"/>
                  </a:lnTo>
                  <a:lnTo>
                    <a:pt x="119723" y="23060"/>
                  </a:lnTo>
                  <a:lnTo>
                    <a:pt x="119861" y="22046"/>
                  </a:lnTo>
                  <a:lnTo>
                    <a:pt x="119861" y="21156"/>
                  </a:lnTo>
                  <a:lnTo>
                    <a:pt x="119861" y="20142"/>
                  </a:lnTo>
                  <a:lnTo>
                    <a:pt x="119999" y="19270"/>
                  </a:lnTo>
                  <a:lnTo>
                    <a:pt x="119999" y="18380"/>
                  </a:lnTo>
                  <a:lnTo>
                    <a:pt x="119999" y="17491"/>
                  </a:lnTo>
                  <a:lnTo>
                    <a:pt x="119999" y="16601"/>
                  </a:lnTo>
                  <a:lnTo>
                    <a:pt x="119999" y="15960"/>
                  </a:lnTo>
                  <a:lnTo>
                    <a:pt x="119999" y="15088"/>
                  </a:lnTo>
                  <a:lnTo>
                    <a:pt x="119999" y="14448"/>
                  </a:lnTo>
                  <a:lnTo>
                    <a:pt x="119999" y="13683"/>
                  </a:lnTo>
                  <a:lnTo>
                    <a:pt x="119999" y="12935"/>
                  </a:lnTo>
                  <a:lnTo>
                    <a:pt x="119999" y="12295"/>
                  </a:lnTo>
                  <a:lnTo>
                    <a:pt x="119999" y="11654"/>
                  </a:lnTo>
                  <a:lnTo>
                    <a:pt x="119861" y="11032"/>
                  </a:lnTo>
                  <a:lnTo>
                    <a:pt x="119861" y="10516"/>
                  </a:lnTo>
                  <a:lnTo>
                    <a:pt x="119861" y="9893"/>
                  </a:lnTo>
                  <a:lnTo>
                    <a:pt x="119861" y="9377"/>
                  </a:lnTo>
                  <a:lnTo>
                    <a:pt x="119723" y="8879"/>
                  </a:lnTo>
                  <a:lnTo>
                    <a:pt x="119723" y="8362"/>
                  </a:lnTo>
                  <a:lnTo>
                    <a:pt x="119723" y="7989"/>
                  </a:lnTo>
                  <a:lnTo>
                    <a:pt x="119723" y="7597"/>
                  </a:lnTo>
                  <a:lnTo>
                    <a:pt x="119446" y="7099"/>
                  </a:lnTo>
                  <a:lnTo>
                    <a:pt x="119446" y="6725"/>
                  </a:lnTo>
                  <a:lnTo>
                    <a:pt x="119446" y="6459"/>
                  </a:lnTo>
                  <a:lnTo>
                    <a:pt x="119446" y="6085"/>
                  </a:lnTo>
                  <a:lnTo>
                    <a:pt x="119307" y="5711"/>
                  </a:lnTo>
                  <a:lnTo>
                    <a:pt x="119307" y="5444"/>
                  </a:lnTo>
                  <a:lnTo>
                    <a:pt x="119307" y="5195"/>
                  </a:lnTo>
                  <a:lnTo>
                    <a:pt x="119307" y="5071"/>
                  </a:lnTo>
                  <a:lnTo>
                    <a:pt x="119169" y="4697"/>
                  </a:lnTo>
                  <a:lnTo>
                    <a:pt x="119169" y="4430"/>
                  </a:lnTo>
                  <a:lnTo>
                    <a:pt x="119169" y="4306"/>
                  </a:lnTo>
                  <a:lnTo>
                    <a:pt x="104349" y="3558"/>
                  </a:lnTo>
                  <a:lnTo>
                    <a:pt x="104349" y="3558"/>
                  </a:lnTo>
                  <a:lnTo>
                    <a:pt x="104488" y="3932"/>
                  </a:lnTo>
                  <a:lnTo>
                    <a:pt x="104784" y="4181"/>
                  </a:lnTo>
                  <a:lnTo>
                    <a:pt x="104923" y="4430"/>
                  </a:lnTo>
                  <a:lnTo>
                    <a:pt x="105061" y="4822"/>
                  </a:lnTo>
                  <a:lnTo>
                    <a:pt x="105200" y="5195"/>
                  </a:lnTo>
                  <a:lnTo>
                    <a:pt x="105338" y="5587"/>
                  </a:lnTo>
                  <a:lnTo>
                    <a:pt x="105477" y="6085"/>
                  </a:lnTo>
                  <a:lnTo>
                    <a:pt x="105615" y="6459"/>
                  </a:lnTo>
                  <a:lnTo>
                    <a:pt x="105774" y="6975"/>
                  </a:lnTo>
                  <a:lnTo>
                    <a:pt x="105912" y="7473"/>
                  </a:lnTo>
                  <a:lnTo>
                    <a:pt x="106051" y="7989"/>
                  </a:lnTo>
                  <a:lnTo>
                    <a:pt x="106189" y="8487"/>
                  </a:lnTo>
                  <a:lnTo>
                    <a:pt x="106328" y="9128"/>
                  </a:lnTo>
                  <a:lnTo>
                    <a:pt x="106328" y="9501"/>
                  </a:lnTo>
                  <a:lnTo>
                    <a:pt x="106328" y="10142"/>
                  </a:lnTo>
                  <a:lnTo>
                    <a:pt x="106189" y="10640"/>
                  </a:lnTo>
                  <a:lnTo>
                    <a:pt x="106189" y="11156"/>
                  </a:lnTo>
                  <a:lnTo>
                    <a:pt x="105912" y="11530"/>
                  </a:lnTo>
                  <a:lnTo>
                    <a:pt x="105774" y="12046"/>
                  </a:lnTo>
                  <a:lnTo>
                    <a:pt x="105477" y="12544"/>
                  </a:lnTo>
                  <a:lnTo>
                    <a:pt x="105338" y="13060"/>
                  </a:lnTo>
                  <a:lnTo>
                    <a:pt x="104923" y="13309"/>
                  </a:lnTo>
                  <a:lnTo>
                    <a:pt x="104488" y="13807"/>
                  </a:lnTo>
                  <a:lnTo>
                    <a:pt x="103934" y="14074"/>
                  </a:lnTo>
                  <a:lnTo>
                    <a:pt x="103498" y="14448"/>
                  </a:lnTo>
                  <a:lnTo>
                    <a:pt x="103083" y="14572"/>
                  </a:lnTo>
                  <a:lnTo>
                    <a:pt x="102667" y="14697"/>
                  </a:lnTo>
                  <a:lnTo>
                    <a:pt x="102232" y="14697"/>
                  </a:lnTo>
                  <a:lnTo>
                    <a:pt x="101955" y="14822"/>
                  </a:lnTo>
                  <a:lnTo>
                    <a:pt x="101539" y="14822"/>
                  </a:lnTo>
                  <a:lnTo>
                    <a:pt x="101104" y="14964"/>
                  </a:lnTo>
                  <a:lnTo>
                    <a:pt x="100689" y="15088"/>
                  </a:lnTo>
                  <a:lnTo>
                    <a:pt x="100273" y="15213"/>
                  </a:lnTo>
                  <a:lnTo>
                    <a:pt x="99699" y="15088"/>
                  </a:lnTo>
                  <a:lnTo>
                    <a:pt x="99284" y="15088"/>
                  </a:lnTo>
                  <a:lnTo>
                    <a:pt x="98849" y="15088"/>
                  </a:lnTo>
                  <a:lnTo>
                    <a:pt x="98433" y="15088"/>
                  </a:lnTo>
                  <a:lnTo>
                    <a:pt x="98018" y="15088"/>
                  </a:lnTo>
                  <a:lnTo>
                    <a:pt x="97582" y="14964"/>
                  </a:lnTo>
                  <a:lnTo>
                    <a:pt x="97305" y="14964"/>
                  </a:lnTo>
                  <a:lnTo>
                    <a:pt x="97028" y="14822"/>
                  </a:lnTo>
                  <a:lnTo>
                    <a:pt x="96455" y="14697"/>
                  </a:lnTo>
                  <a:lnTo>
                    <a:pt x="95901" y="14448"/>
                  </a:lnTo>
                  <a:lnTo>
                    <a:pt x="95465" y="14323"/>
                  </a:lnTo>
                  <a:lnTo>
                    <a:pt x="95188" y="14074"/>
                  </a:lnTo>
                  <a:lnTo>
                    <a:pt x="94911" y="13683"/>
                  </a:lnTo>
                  <a:lnTo>
                    <a:pt x="94773" y="13309"/>
                  </a:lnTo>
                  <a:lnTo>
                    <a:pt x="94615" y="13060"/>
                  </a:lnTo>
                  <a:lnTo>
                    <a:pt x="94615" y="12669"/>
                  </a:lnTo>
                  <a:lnTo>
                    <a:pt x="94476" y="12295"/>
                  </a:lnTo>
                  <a:lnTo>
                    <a:pt x="94615" y="11921"/>
                  </a:lnTo>
                  <a:lnTo>
                    <a:pt x="94615" y="11405"/>
                  </a:lnTo>
                  <a:lnTo>
                    <a:pt x="94773" y="11156"/>
                  </a:lnTo>
                  <a:lnTo>
                    <a:pt x="94773" y="10640"/>
                  </a:lnTo>
                  <a:lnTo>
                    <a:pt x="95050" y="10266"/>
                  </a:lnTo>
                  <a:lnTo>
                    <a:pt x="95188" y="9893"/>
                  </a:lnTo>
                  <a:lnTo>
                    <a:pt x="95327" y="9377"/>
                  </a:lnTo>
                  <a:lnTo>
                    <a:pt x="95465" y="9003"/>
                  </a:lnTo>
                  <a:lnTo>
                    <a:pt x="95742" y="8612"/>
                  </a:lnTo>
                  <a:lnTo>
                    <a:pt x="95901" y="8362"/>
                  </a:lnTo>
                  <a:lnTo>
                    <a:pt x="96178" y="8113"/>
                  </a:lnTo>
                  <a:lnTo>
                    <a:pt x="96316" y="7740"/>
                  </a:lnTo>
                  <a:lnTo>
                    <a:pt x="96593" y="7473"/>
                  </a:lnTo>
                  <a:lnTo>
                    <a:pt x="96732" y="7224"/>
                  </a:lnTo>
                  <a:lnTo>
                    <a:pt x="96890" y="6975"/>
                  </a:lnTo>
                  <a:lnTo>
                    <a:pt x="97167" y="6725"/>
                  </a:lnTo>
                  <a:lnTo>
                    <a:pt x="97305" y="6725"/>
                  </a:lnTo>
                  <a:lnTo>
                    <a:pt x="86166" y="3291"/>
                  </a:lnTo>
                  <a:lnTo>
                    <a:pt x="86028" y="3291"/>
                  </a:lnTo>
                  <a:lnTo>
                    <a:pt x="86028" y="3416"/>
                  </a:lnTo>
                  <a:lnTo>
                    <a:pt x="85889" y="3558"/>
                  </a:lnTo>
                  <a:lnTo>
                    <a:pt x="85889" y="3932"/>
                  </a:lnTo>
                  <a:lnTo>
                    <a:pt x="85889" y="4181"/>
                  </a:lnTo>
                  <a:lnTo>
                    <a:pt x="85731" y="4697"/>
                  </a:lnTo>
                  <a:lnTo>
                    <a:pt x="85731" y="5071"/>
                  </a:lnTo>
                  <a:lnTo>
                    <a:pt x="85731" y="5587"/>
                  </a:lnTo>
                  <a:lnTo>
                    <a:pt x="85454" y="5960"/>
                  </a:lnTo>
                  <a:lnTo>
                    <a:pt x="85454" y="6601"/>
                  </a:lnTo>
                  <a:lnTo>
                    <a:pt x="85315" y="6850"/>
                  </a:lnTo>
                  <a:lnTo>
                    <a:pt x="85315" y="7099"/>
                  </a:lnTo>
                  <a:lnTo>
                    <a:pt x="85177" y="7348"/>
                  </a:lnTo>
                  <a:lnTo>
                    <a:pt x="85177" y="7740"/>
                  </a:lnTo>
                  <a:lnTo>
                    <a:pt x="85038" y="7989"/>
                  </a:lnTo>
                  <a:lnTo>
                    <a:pt x="84900" y="8238"/>
                  </a:lnTo>
                  <a:lnTo>
                    <a:pt x="84761" y="8612"/>
                  </a:lnTo>
                  <a:lnTo>
                    <a:pt x="84761" y="9003"/>
                  </a:lnTo>
                  <a:lnTo>
                    <a:pt x="84464" y="9252"/>
                  </a:lnTo>
                  <a:lnTo>
                    <a:pt x="84464" y="9501"/>
                  </a:lnTo>
                  <a:lnTo>
                    <a:pt x="84326" y="9893"/>
                  </a:lnTo>
                  <a:lnTo>
                    <a:pt x="84326" y="10266"/>
                  </a:lnTo>
                  <a:lnTo>
                    <a:pt x="84049" y="10516"/>
                  </a:lnTo>
                  <a:lnTo>
                    <a:pt x="83910" y="10782"/>
                  </a:lnTo>
                  <a:lnTo>
                    <a:pt x="83772" y="11156"/>
                  </a:lnTo>
                  <a:lnTo>
                    <a:pt x="83633" y="11405"/>
                  </a:lnTo>
                  <a:lnTo>
                    <a:pt x="83475" y="11654"/>
                  </a:lnTo>
                  <a:lnTo>
                    <a:pt x="83337" y="11921"/>
                  </a:lnTo>
                  <a:lnTo>
                    <a:pt x="83060" y="12295"/>
                  </a:lnTo>
                  <a:lnTo>
                    <a:pt x="82921" y="12544"/>
                  </a:lnTo>
                  <a:lnTo>
                    <a:pt x="82506" y="13060"/>
                  </a:lnTo>
                  <a:lnTo>
                    <a:pt x="82070" y="13558"/>
                  </a:lnTo>
                  <a:lnTo>
                    <a:pt x="81516" y="14074"/>
                  </a:lnTo>
                  <a:lnTo>
                    <a:pt x="81081" y="14448"/>
                  </a:lnTo>
                  <a:lnTo>
                    <a:pt x="80527" y="14822"/>
                  </a:lnTo>
                  <a:lnTo>
                    <a:pt x="79953" y="15088"/>
                  </a:lnTo>
                  <a:lnTo>
                    <a:pt x="79676" y="15213"/>
                  </a:lnTo>
                  <a:lnTo>
                    <a:pt x="79261" y="15338"/>
                  </a:lnTo>
                  <a:lnTo>
                    <a:pt x="78964" y="15338"/>
                  </a:lnTo>
                  <a:lnTo>
                    <a:pt x="78687" y="15587"/>
                  </a:lnTo>
                  <a:lnTo>
                    <a:pt x="78272" y="15587"/>
                  </a:lnTo>
                  <a:lnTo>
                    <a:pt x="77975" y="15587"/>
                  </a:lnTo>
                  <a:lnTo>
                    <a:pt x="77559" y="15587"/>
                  </a:lnTo>
                  <a:lnTo>
                    <a:pt x="77282" y="15587"/>
                  </a:lnTo>
                  <a:lnTo>
                    <a:pt x="76847" y="15587"/>
                  </a:lnTo>
                  <a:lnTo>
                    <a:pt x="76431" y="15462"/>
                  </a:lnTo>
                  <a:lnTo>
                    <a:pt x="76016" y="15338"/>
                  </a:lnTo>
                  <a:lnTo>
                    <a:pt x="75581" y="15338"/>
                  </a:lnTo>
                  <a:lnTo>
                    <a:pt x="75165" y="15213"/>
                  </a:lnTo>
                  <a:lnTo>
                    <a:pt x="74750" y="14964"/>
                  </a:lnTo>
                  <a:lnTo>
                    <a:pt x="74453" y="14822"/>
                  </a:lnTo>
                  <a:lnTo>
                    <a:pt x="74037" y="14697"/>
                  </a:lnTo>
                  <a:lnTo>
                    <a:pt x="73464" y="14323"/>
                  </a:lnTo>
                  <a:lnTo>
                    <a:pt x="73048" y="13950"/>
                  </a:lnTo>
                  <a:lnTo>
                    <a:pt x="72633" y="13558"/>
                  </a:lnTo>
                  <a:lnTo>
                    <a:pt x="72197" y="13185"/>
                  </a:lnTo>
                  <a:lnTo>
                    <a:pt x="71920" y="12669"/>
                  </a:lnTo>
                  <a:lnTo>
                    <a:pt x="71782" y="12295"/>
                  </a:lnTo>
                  <a:lnTo>
                    <a:pt x="71643" y="11779"/>
                  </a:lnTo>
                  <a:lnTo>
                    <a:pt x="71643" y="11281"/>
                  </a:lnTo>
                  <a:lnTo>
                    <a:pt x="71643" y="10782"/>
                  </a:lnTo>
                  <a:lnTo>
                    <a:pt x="71643" y="10266"/>
                  </a:lnTo>
                  <a:lnTo>
                    <a:pt x="71643" y="9768"/>
                  </a:lnTo>
                  <a:lnTo>
                    <a:pt x="71782" y="9252"/>
                  </a:lnTo>
                  <a:lnTo>
                    <a:pt x="71920" y="8879"/>
                  </a:lnTo>
                  <a:lnTo>
                    <a:pt x="72197" y="8238"/>
                  </a:lnTo>
                  <a:lnTo>
                    <a:pt x="72336" y="7740"/>
                  </a:lnTo>
                  <a:lnTo>
                    <a:pt x="72633" y="7224"/>
                  </a:lnTo>
                  <a:lnTo>
                    <a:pt x="72910" y="6850"/>
                  </a:lnTo>
                  <a:lnTo>
                    <a:pt x="73187" y="6334"/>
                  </a:lnTo>
                  <a:lnTo>
                    <a:pt x="73464" y="5960"/>
                  </a:lnTo>
                  <a:lnTo>
                    <a:pt x="73760" y="5444"/>
                  </a:lnTo>
                  <a:lnTo>
                    <a:pt x="74037" y="5071"/>
                  </a:lnTo>
                  <a:lnTo>
                    <a:pt x="74453" y="4822"/>
                  </a:lnTo>
                  <a:lnTo>
                    <a:pt x="74591" y="4430"/>
                  </a:lnTo>
                  <a:lnTo>
                    <a:pt x="74888" y="4056"/>
                  </a:lnTo>
                  <a:lnTo>
                    <a:pt x="75027" y="3807"/>
                  </a:lnTo>
                  <a:lnTo>
                    <a:pt x="75304" y="3683"/>
                  </a:lnTo>
                  <a:lnTo>
                    <a:pt x="75581" y="3416"/>
                  </a:lnTo>
                  <a:lnTo>
                    <a:pt x="75581" y="3291"/>
                  </a:lnTo>
                  <a:lnTo>
                    <a:pt x="63037" y="1263"/>
                  </a:lnTo>
                  <a:lnTo>
                    <a:pt x="63037" y="1405"/>
                  </a:lnTo>
                  <a:lnTo>
                    <a:pt x="63037" y="1530"/>
                  </a:lnTo>
                  <a:lnTo>
                    <a:pt x="63037" y="1903"/>
                  </a:lnTo>
                  <a:lnTo>
                    <a:pt x="63037" y="2277"/>
                  </a:lnTo>
                  <a:lnTo>
                    <a:pt x="63037" y="2793"/>
                  </a:lnTo>
                  <a:lnTo>
                    <a:pt x="63037" y="3042"/>
                  </a:lnTo>
                  <a:lnTo>
                    <a:pt x="63037" y="3167"/>
                  </a:lnTo>
                  <a:lnTo>
                    <a:pt x="63037" y="3558"/>
                  </a:lnTo>
                  <a:lnTo>
                    <a:pt x="63037" y="3807"/>
                  </a:lnTo>
                  <a:lnTo>
                    <a:pt x="63037" y="4056"/>
                  </a:lnTo>
                  <a:lnTo>
                    <a:pt x="63037" y="4430"/>
                  </a:lnTo>
                  <a:lnTo>
                    <a:pt x="63037" y="4697"/>
                  </a:lnTo>
                  <a:lnTo>
                    <a:pt x="63037" y="5071"/>
                  </a:lnTo>
                  <a:lnTo>
                    <a:pt x="63037" y="5320"/>
                  </a:lnTo>
                  <a:lnTo>
                    <a:pt x="63037" y="5711"/>
                  </a:lnTo>
                  <a:lnTo>
                    <a:pt x="63037" y="6085"/>
                  </a:lnTo>
                  <a:lnTo>
                    <a:pt x="63037" y="6459"/>
                  </a:lnTo>
                  <a:lnTo>
                    <a:pt x="62898" y="6725"/>
                  </a:lnTo>
                  <a:lnTo>
                    <a:pt x="62898" y="7099"/>
                  </a:lnTo>
                  <a:lnTo>
                    <a:pt x="62898" y="7473"/>
                  </a:lnTo>
                  <a:lnTo>
                    <a:pt x="62760" y="7864"/>
                  </a:lnTo>
                  <a:lnTo>
                    <a:pt x="62760" y="8113"/>
                  </a:lnTo>
                  <a:lnTo>
                    <a:pt x="62760" y="8612"/>
                  </a:lnTo>
                  <a:lnTo>
                    <a:pt x="62621" y="9003"/>
                  </a:lnTo>
                  <a:lnTo>
                    <a:pt x="62621" y="9377"/>
                  </a:lnTo>
                  <a:lnTo>
                    <a:pt x="62463" y="9626"/>
                  </a:lnTo>
                  <a:lnTo>
                    <a:pt x="62463" y="10017"/>
                  </a:lnTo>
                  <a:lnTo>
                    <a:pt x="62324" y="10266"/>
                  </a:lnTo>
                  <a:lnTo>
                    <a:pt x="62186" y="10640"/>
                  </a:lnTo>
                  <a:lnTo>
                    <a:pt x="62047" y="11032"/>
                  </a:lnTo>
                  <a:lnTo>
                    <a:pt x="61909" y="11405"/>
                  </a:lnTo>
                  <a:lnTo>
                    <a:pt x="61770" y="11654"/>
                  </a:lnTo>
                  <a:lnTo>
                    <a:pt x="61632" y="12046"/>
                  </a:lnTo>
                  <a:lnTo>
                    <a:pt x="61493" y="12295"/>
                  </a:lnTo>
                  <a:lnTo>
                    <a:pt x="61335" y="12544"/>
                  </a:lnTo>
                  <a:lnTo>
                    <a:pt x="61058" y="12793"/>
                  </a:lnTo>
                  <a:lnTo>
                    <a:pt x="60920" y="13185"/>
                  </a:lnTo>
                  <a:lnTo>
                    <a:pt x="60643" y="13309"/>
                  </a:lnTo>
                  <a:lnTo>
                    <a:pt x="60504" y="13683"/>
                  </a:lnTo>
                  <a:lnTo>
                    <a:pt x="60366" y="13950"/>
                  </a:lnTo>
                  <a:lnTo>
                    <a:pt x="60069" y="14074"/>
                  </a:lnTo>
                  <a:lnTo>
                    <a:pt x="59792" y="14323"/>
                  </a:lnTo>
                  <a:lnTo>
                    <a:pt x="59515" y="14448"/>
                  </a:lnTo>
                  <a:lnTo>
                    <a:pt x="59238" y="14572"/>
                  </a:lnTo>
                  <a:lnTo>
                    <a:pt x="58941" y="14697"/>
                  </a:lnTo>
                  <a:lnTo>
                    <a:pt x="58664" y="14822"/>
                  </a:lnTo>
                  <a:lnTo>
                    <a:pt x="58248" y="14964"/>
                  </a:lnTo>
                  <a:lnTo>
                    <a:pt x="57813" y="15088"/>
                  </a:lnTo>
                  <a:lnTo>
                    <a:pt x="57675" y="15213"/>
                  </a:lnTo>
                  <a:lnTo>
                    <a:pt x="57259" y="15213"/>
                  </a:lnTo>
                  <a:lnTo>
                    <a:pt x="56824" y="15213"/>
                  </a:lnTo>
                  <a:lnTo>
                    <a:pt x="56408" y="15088"/>
                  </a:lnTo>
                  <a:lnTo>
                    <a:pt x="55993" y="15088"/>
                  </a:lnTo>
                  <a:lnTo>
                    <a:pt x="55558" y="14964"/>
                  </a:lnTo>
                  <a:lnTo>
                    <a:pt x="55142" y="14964"/>
                  </a:lnTo>
                  <a:lnTo>
                    <a:pt x="54568" y="14822"/>
                  </a:lnTo>
                  <a:lnTo>
                    <a:pt x="54153" y="14697"/>
                  </a:lnTo>
                  <a:lnTo>
                    <a:pt x="53737" y="14448"/>
                  </a:lnTo>
                  <a:lnTo>
                    <a:pt x="53164" y="14323"/>
                  </a:lnTo>
                  <a:lnTo>
                    <a:pt x="52748" y="14074"/>
                  </a:lnTo>
                  <a:lnTo>
                    <a:pt x="52313" y="13950"/>
                  </a:lnTo>
                  <a:lnTo>
                    <a:pt x="52036" y="13683"/>
                  </a:lnTo>
                  <a:lnTo>
                    <a:pt x="51620" y="13434"/>
                  </a:lnTo>
                  <a:lnTo>
                    <a:pt x="51323" y="13185"/>
                  </a:lnTo>
                  <a:lnTo>
                    <a:pt x="51046" y="13060"/>
                  </a:lnTo>
                  <a:lnTo>
                    <a:pt x="50631" y="12419"/>
                  </a:lnTo>
                  <a:lnTo>
                    <a:pt x="50196" y="11921"/>
                  </a:lnTo>
                  <a:lnTo>
                    <a:pt x="49919" y="11405"/>
                  </a:lnTo>
                  <a:lnTo>
                    <a:pt x="49780" y="11032"/>
                  </a:lnTo>
                  <a:lnTo>
                    <a:pt x="49780" y="10640"/>
                  </a:lnTo>
                  <a:lnTo>
                    <a:pt x="49642" y="10391"/>
                  </a:lnTo>
                  <a:lnTo>
                    <a:pt x="49503" y="10142"/>
                  </a:lnTo>
                  <a:lnTo>
                    <a:pt x="49503" y="9893"/>
                  </a:lnTo>
                  <a:lnTo>
                    <a:pt x="49503" y="9501"/>
                  </a:lnTo>
                  <a:lnTo>
                    <a:pt x="49503" y="9252"/>
                  </a:lnTo>
                  <a:lnTo>
                    <a:pt x="49642" y="9003"/>
                  </a:lnTo>
                  <a:lnTo>
                    <a:pt x="49780" y="8754"/>
                  </a:lnTo>
                  <a:lnTo>
                    <a:pt x="49780" y="8487"/>
                  </a:lnTo>
                  <a:lnTo>
                    <a:pt x="49919" y="8113"/>
                  </a:lnTo>
                  <a:lnTo>
                    <a:pt x="49919" y="7864"/>
                  </a:lnTo>
                  <a:lnTo>
                    <a:pt x="50057" y="7597"/>
                  </a:lnTo>
                  <a:lnTo>
                    <a:pt x="50354" y="6975"/>
                  </a:lnTo>
                  <a:lnTo>
                    <a:pt x="50769" y="6459"/>
                  </a:lnTo>
                  <a:lnTo>
                    <a:pt x="50769" y="6209"/>
                  </a:lnTo>
                  <a:lnTo>
                    <a:pt x="50908" y="5960"/>
                  </a:lnTo>
                  <a:lnTo>
                    <a:pt x="51185" y="5587"/>
                  </a:lnTo>
                  <a:lnTo>
                    <a:pt x="51323" y="5320"/>
                  </a:lnTo>
                  <a:lnTo>
                    <a:pt x="51620" y="4822"/>
                  </a:lnTo>
                  <a:lnTo>
                    <a:pt x="52036" y="4430"/>
                  </a:lnTo>
                  <a:lnTo>
                    <a:pt x="52451" y="3932"/>
                  </a:lnTo>
                  <a:lnTo>
                    <a:pt x="52887" y="3558"/>
                  </a:lnTo>
                  <a:lnTo>
                    <a:pt x="53164" y="3042"/>
                  </a:lnTo>
                  <a:lnTo>
                    <a:pt x="53579" y="2793"/>
                  </a:lnTo>
                  <a:lnTo>
                    <a:pt x="53876" y="2277"/>
                  </a:lnTo>
                  <a:lnTo>
                    <a:pt x="54153" y="2153"/>
                  </a:lnTo>
                  <a:lnTo>
                    <a:pt x="54568" y="1779"/>
                  </a:lnTo>
                  <a:lnTo>
                    <a:pt x="54865" y="1530"/>
                  </a:lnTo>
                  <a:lnTo>
                    <a:pt x="55281" y="1263"/>
                  </a:lnTo>
                  <a:lnTo>
                    <a:pt x="55419" y="1263"/>
                  </a:lnTo>
                  <a:lnTo>
                    <a:pt x="39630" y="0"/>
                  </a:lnTo>
                  <a:lnTo>
                    <a:pt x="39492" y="0"/>
                  </a:lnTo>
                  <a:lnTo>
                    <a:pt x="39492" y="124"/>
                  </a:lnTo>
                  <a:lnTo>
                    <a:pt x="39492" y="249"/>
                  </a:lnTo>
                  <a:lnTo>
                    <a:pt x="39492" y="640"/>
                  </a:lnTo>
                  <a:lnTo>
                    <a:pt x="39492" y="889"/>
                  </a:lnTo>
                  <a:lnTo>
                    <a:pt x="39492" y="1405"/>
                  </a:lnTo>
                  <a:lnTo>
                    <a:pt x="39492" y="1530"/>
                  </a:lnTo>
                  <a:lnTo>
                    <a:pt x="39492" y="1903"/>
                  </a:lnTo>
                  <a:lnTo>
                    <a:pt x="39492" y="2153"/>
                  </a:lnTo>
                  <a:lnTo>
                    <a:pt x="39492" y="2544"/>
                  </a:lnTo>
                  <a:lnTo>
                    <a:pt x="39492" y="2669"/>
                  </a:lnTo>
                  <a:lnTo>
                    <a:pt x="39492" y="3042"/>
                  </a:lnTo>
                  <a:lnTo>
                    <a:pt x="39353" y="3416"/>
                  </a:lnTo>
                  <a:lnTo>
                    <a:pt x="39353" y="3807"/>
                  </a:lnTo>
                  <a:lnTo>
                    <a:pt x="39195" y="4056"/>
                  </a:lnTo>
                  <a:lnTo>
                    <a:pt x="39195" y="4430"/>
                  </a:lnTo>
                  <a:lnTo>
                    <a:pt x="39195" y="4822"/>
                  </a:lnTo>
                  <a:lnTo>
                    <a:pt x="39195" y="5195"/>
                  </a:lnTo>
                  <a:lnTo>
                    <a:pt x="39195" y="5587"/>
                  </a:lnTo>
                  <a:lnTo>
                    <a:pt x="39195" y="5960"/>
                  </a:lnTo>
                  <a:lnTo>
                    <a:pt x="39195" y="6334"/>
                  </a:lnTo>
                  <a:lnTo>
                    <a:pt x="39195" y="6850"/>
                  </a:lnTo>
                  <a:lnTo>
                    <a:pt x="39056" y="7224"/>
                  </a:lnTo>
                  <a:lnTo>
                    <a:pt x="39056" y="7740"/>
                  </a:lnTo>
                  <a:lnTo>
                    <a:pt x="39056" y="8113"/>
                  </a:lnTo>
                  <a:lnTo>
                    <a:pt x="39056" y="8612"/>
                  </a:lnTo>
                  <a:lnTo>
                    <a:pt x="39056" y="9003"/>
                  </a:lnTo>
                  <a:lnTo>
                    <a:pt x="39056" y="9377"/>
                  </a:lnTo>
                  <a:lnTo>
                    <a:pt x="38918" y="9893"/>
                  </a:lnTo>
                  <a:lnTo>
                    <a:pt x="38918" y="10266"/>
                  </a:lnTo>
                  <a:lnTo>
                    <a:pt x="38918" y="10782"/>
                  </a:lnTo>
                  <a:lnTo>
                    <a:pt x="38918" y="11281"/>
                  </a:lnTo>
                  <a:lnTo>
                    <a:pt x="38779" y="11779"/>
                  </a:lnTo>
                  <a:lnTo>
                    <a:pt x="38779" y="12295"/>
                  </a:lnTo>
                  <a:lnTo>
                    <a:pt x="38779" y="12669"/>
                  </a:lnTo>
                  <a:lnTo>
                    <a:pt x="38779" y="13185"/>
                  </a:lnTo>
                  <a:lnTo>
                    <a:pt x="38641" y="13558"/>
                  </a:lnTo>
                  <a:lnTo>
                    <a:pt x="38641" y="14074"/>
                  </a:lnTo>
                  <a:lnTo>
                    <a:pt x="38641" y="14572"/>
                  </a:lnTo>
                  <a:lnTo>
                    <a:pt x="38641" y="15088"/>
                  </a:lnTo>
                  <a:lnTo>
                    <a:pt x="38502" y="15587"/>
                  </a:lnTo>
                  <a:lnTo>
                    <a:pt x="38502" y="15960"/>
                  </a:lnTo>
                  <a:lnTo>
                    <a:pt x="38502" y="16476"/>
                  </a:lnTo>
                  <a:lnTo>
                    <a:pt x="38364" y="16850"/>
                  </a:lnTo>
                  <a:lnTo>
                    <a:pt x="38225" y="17366"/>
                  </a:lnTo>
                  <a:lnTo>
                    <a:pt x="38225" y="17740"/>
                  </a:lnTo>
                  <a:lnTo>
                    <a:pt x="38067" y="18256"/>
                  </a:lnTo>
                  <a:lnTo>
                    <a:pt x="38067" y="18629"/>
                  </a:lnTo>
                  <a:lnTo>
                    <a:pt x="38067" y="19003"/>
                  </a:lnTo>
                  <a:lnTo>
                    <a:pt x="38067" y="19519"/>
                  </a:lnTo>
                  <a:lnTo>
                    <a:pt x="37790" y="19893"/>
                  </a:lnTo>
                  <a:lnTo>
                    <a:pt x="37790" y="20284"/>
                  </a:lnTo>
                  <a:lnTo>
                    <a:pt x="37790" y="20658"/>
                  </a:lnTo>
                  <a:lnTo>
                    <a:pt x="37652" y="21156"/>
                  </a:lnTo>
                  <a:lnTo>
                    <a:pt x="37652" y="21548"/>
                  </a:lnTo>
                  <a:lnTo>
                    <a:pt x="37652" y="21797"/>
                  </a:lnTo>
                  <a:lnTo>
                    <a:pt x="37513" y="22170"/>
                  </a:lnTo>
                  <a:lnTo>
                    <a:pt x="37513" y="22686"/>
                  </a:lnTo>
                  <a:lnTo>
                    <a:pt x="37375" y="22935"/>
                  </a:lnTo>
                  <a:lnTo>
                    <a:pt x="37375" y="23185"/>
                  </a:lnTo>
                  <a:lnTo>
                    <a:pt x="37236" y="23576"/>
                  </a:lnTo>
                  <a:lnTo>
                    <a:pt x="37236" y="23825"/>
                  </a:lnTo>
                  <a:lnTo>
                    <a:pt x="37098" y="24199"/>
                  </a:lnTo>
                  <a:lnTo>
                    <a:pt x="37098" y="24466"/>
                  </a:lnTo>
                  <a:lnTo>
                    <a:pt x="36801" y="24839"/>
                  </a:lnTo>
                  <a:lnTo>
                    <a:pt x="36801" y="25088"/>
                  </a:lnTo>
                  <a:lnTo>
                    <a:pt x="36662" y="25338"/>
                  </a:lnTo>
                  <a:lnTo>
                    <a:pt x="36662" y="25729"/>
                  </a:lnTo>
                  <a:lnTo>
                    <a:pt x="36524" y="26103"/>
                  </a:lnTo>
                  <a:lnTo>
                    <a:pt x="36385" y="26352"/>
                  </a:lnTo>
                  <a:lnTo>
                    <a:pt x="36385" y="26619"/>
                  </a:lnTo>
                  <a:lnTo>
                    <a:pt x="36247" y="26992"/>
                  </a:lnTo>
                  <a:lnTo>
                    <a:pt x="36247" y="27241"/>
                  </a:lnTo>
                  <a:lnTo>
                    <a:pt x="36108" y="27508"/>
                  </a:lnTo>
                  <a:lnTo>
                    <a:pt x="35970" y="28131"/>
                  </a:lnTo>
                  <a:lnTo>
                    <a:pt x="35812" y="28647"/>
                  </a:lnTo>
                  <a:lnTo>
                    <a:pt x="35673" y="29145"/>
                  </a:lnTo>
                  <a:lnTo>
                    <a:pt x="35396" y="29661"/>
                  </a:lnTo>
                  <a:lnTo>
                    <a:pt x="35258" y="30160"/>
                  </a:lnTo>
                  <a:lnTo>
                    <a:pt x="35119" y="30676"/>
                  </a:lnTo>
                  <a:lnTo>
                    <a:pt x="34981" y="31049"/>
                  </a:lnTo>
                  <a:lnTo>
                    <a:pt x="34842" y="31548"/>
                  </a:lnTo>
                  <a:lnTo>
                    <a:pt x="34684" y="31939"/>
                  </a:lnTo>
                  <a:lnTo>
                    <a:pt x="34545" y="32313"/>
                  </a:lnTo>
                  <a:lnTo>
                    <a:pt x="34407" y="32686"/>
                  </a:lnTo>
                  <a:lnTo>
                    <a:pt x="34268" y="33078"/>
                  </a:lnTo>
                  <a:lnTo>
                    <a:pt x="34130" y="33451"/>
                  </a:lnTo>
                  <a:lnTo>
                    <a:pt x="33991" y="33701"/>
                  </a:lnTo>
                  <a:lnTo>
                    <a:pt x="33853" y="34092"/>
                  </a:lnTo>
                  <a:lnTo>
                    <a:pt x="33853" y="34341"/>
                  </a:lnTo>
                  <a:lnTo>
                    <a:pt x="33714" y="34715"/>
                  </a:lnTo>
                  <a:lnTo>
                    <a:pt x="33556" y="34982"/>
                  </a:lnTo>
                  <a:lnTo>
                    <a:pt x="33556" y="35231"/>
                  </a:lnTo>
                  <a:lnTo>
                    <a:pt x="33556" y="35355"/>
                  </a:lnTo>
                  <a:lnTo>
                    <a:pt x="35673" y="37384"/>
                  </a:lnTo>
                  <a:lnTo>
                    <a:pt x="35673" y="37259"/>
                  </a:lnTo>
                  <a:lnTo>
                    <a:pt x="35673" y="37010"/>
                  </a:lnTo>
                  <a:lnTo>
                    <a:pt x="35812" y="36743"/>
                  </a:lnTo>
                  <a:lnTo>
                    <a:pt x="35970" y="36245"/>
                  </a:lnTo>
                  <a:lnTo>
                    <a:pt x="36108" y="35996"/>
                  </a:lnTo>
                  <a:lnTo>
                    <a:pt x="36247" y="35729"/>
                  </a:lnTo>
                  <a:lnTo>
                    <a:pt x="36247" y="35355"/>
                  </a:lnTo>
                  <a:lnTo>
                    <a:pt x="36385" y="35106"/>
                  </a:lnTo>
                  <a:lnTo>
                    <a:pt x="36662" y="34715"/>
                  </a:lnTo>
                  <a:lnTo>
                    <a:pt x="36801" y="34217"/>
                  </a:lnTo>
                  <a:lnTo>
                    <a:pt x="36939" y="33843"/>
                  </a:lnTo>
                  <a:lnTo>
                    <a:pt x="37098" y="33451"/>
                  </a:lnTo>
                  <a:lnTo>
                    <a:pt x="37236" y="32953"/>
                  </a:lnTo>
                  <a:lnTo>
                    <a:pt x="37375" y="32437"/>
                  </a:lnTo>
                  <a:lnTo>
                    <a:pt x="37513" y="31939"/>
                  </a:lnTo>
                  <a:lnTo>
                    <a:pt x="37652" y="31423"/>
                  </a:lnTo>
                  <a:lnTo>
                    <a:pt x="37790" y="31174"/>
                  </a:lnTo>
                  <a:lnTo>
                    <a:pt x="37790" y="30800"/>
                  </a:lnTo>
                  <a:lnTo>
                    <a:pt x="37929" y="30533"/>
                  </a:lnTo>
                  <a:lnTo>
                    <a:pt x="38067" y="30284"/>
                  </a:lnTo>
                  <a:lnTo>
                    <a:pt x="38067" y="29911"/>
                  </a:lnTo>
                  <a:lnTo>
                    <a:pt x="38225" y="29661"/>
                  </a:lnTo>
                  <a:lnTo>
                    <a:pt x="38364" y="29395"/>
                  </a:lnTo>
                  <a:lnTo>
                    <a:pt x="38502" y="29021"/>
                  </a:lnTo>
                  <a:lnTo>
                    <a:pt x="38502" y="28647"/>
                  </a:lnTo>
                  <a:lnTo>
                    <a:pt x="38641" y="28380"/>
                  </a:lnTo>
                  <a:lnTo>
                    <a:pt x="38641" y="28131"/>
                  </a:lnTo>
                  <a:lnTo>
                    <a:pt x="38779" y="27758"/>
                  </a:lnTo>
                  <a:lnTo>
                    <a:pt x="38779" y="27366"/>
                  </a:lnTo>
                  <a:lnTo>
                    <a:pt x="38918" y="26992"/>
                  </a:lnTo>
                  <a:lnTo>
                    <a:pt x="39056" y="26619"/>
                  </a:lnTo>
                  <a:lnTo>
                    <a:pt x="39056" y="26352"/>
                  </a:lnTo>
                  <a:lnTo>
                    <a:pt x="39195" y="25978"/>
                  </a:lnTo>
                  <a:lnTo>
                    <a:pt x="39195" y="25729"/>
                  </a:lnTo>
                  <a:lnTo>
                    <a:pt x="39353" y="25213"/>
                  </a:lnTo>
                  <a:lnTo>
                    <a:pt x="39492" y="24964"/>
                  </a:lnTo>
                  <a:lnTo>
                    <a:pt x="39492" y="24590"/>
                  </a:lnTo>
                  <a:lnTo>
                    <a:pt x="39630" y="24199"/>
                  </a:lnTo>
                  <a:lnTo>
                    <a:pt x="39769" y="23825"/>
                  </a:lnTo>
                  <a:lnTo>
                    <a:pt x="39907" y="23576"/>
                  </a:lnTo>
                  <a:lnTo>
                    <a:pt x="39907" y="23060"/>
                  </a:lnTo>
                  <a:lnTo>
                    <a:pt x="39907" y="22686"/>
                  </a:lnTo>
                  <a:lnTo>
                    <a:pt x="40046" y="22313"/>
                  </a:lnTo>
                  <a:lnTo>
                    <a:pt x="40046" y="21797"/>
                  </a:lnTo>
                  <a:lnTo>
                    <a:pt x="40046" y="21423"/>
                  </a:lnTo>
                  <a:lnTo>
                    <a:pt x="40323" y="21032"/>
                  </a:lnTo>
                  <a:lnTo>
                    <a:pt x="40323" y="20658"/>
                  </a:lnTo>
                  <a:lnTo>
                    <a:pt x="40481" y="20284"/>
                  </a:lnTo>
                  <a:lnTo>
                    <a:pt x="40481" y="19768"/>
                  </a:lnTo>
                  <a:lnTo>
                    <a:pt x="40481" y="19395"/>
                  </a:lnTo>
                  <a:lnTo>
                    <a:pt x="40481" y="18879"/>
                  </a:lnTo>
                  <a:lnTo>
                    <a:pt x="40619" y="18505"/>
                  </a:lnTo>
                  <a:lnTo>
                    <a:pt x="40619" y="17989"/>
                  </a:lnTo>
                  <a:lnTo>
                    <a:pt x="40758" y="17615"/>
                  </a:lnTo>
                  <a:lnTo>
                    <a:pt x="40896" y="17241"/>
                  </a:lnTo>
                  <a:lnTo>
                    <a:pt x="40896" y="16850"/>
                  </a:lnTo>
                  <a:lnTo>
                    <a:pt x="40896" y="16227"/>
                  </a:lnTo>
                  <a:lnTo>
                    <a:pt x="41035" y="15836"/>
                  </a:lnTo>
                  <a:lnTo>
                    <a:pt x="41035" y="15338"/>
                  </a:lnTo>
                  <a:lnTo>
                    <a:pt x="41173" y="14964"/>
                  </a:lnTo>
                  <a:lnTo>
                    <a:pt x="41173" y="14572"/>
                  </a:lnTo>
                  <a:lnTo>
                    <a:pt x="41173" y="14074"/>
                  </a:lnTo>
                  <a:lnTo>
                    <a:pt x="41312" y="13683"/>
                  </a:lnTo>
                  <a:lnTo>
                    <a:pt x="41312" y="13309"/>
                  </a:lnTo>
                  <a:lnTo>
                    <a:pt x="41312" y="12793"/>
                  </a:lnTo>
                  <a:lnTo>
                    <a:pt x="41470" y="12419"/>
                  </a:lnTo>
                  <a:lnTo>
                    <a:pt x="41470" y="12046"/>
                  </a:lnTo>
                  <a:lnTo>
                    <a:pt x="41470" y="11654"/>
                  </a:lnTo>
                  <a:lnTo>
                    <a:pt x="41470" y="11281"/>
                  </a:lnTo>
                  <a:lnTo>
                    <a:pt x="41747" y="10907"/>
                  </a:lnTo>
                  <a:lnTo>
                    <a:pt x="41747" y="10516"/>
                  </a:lnTo>
                  <a:lnTo>
                    <a:pt x="41747" y="10142"/>
                  </a:lnTo>
                  <a:lnTo>
                    <a:pt x="41747" y="9768"/>
                  </a:lnTo>
                  <a:lnTo>
                    <a:pt x="41886" y="9377"/>
                  </a:lnTo>
                  <a:lnTo>
                    <a:pt x="41886" y="9003"/>
                  </a:lnTo>
                  <a:lnTo>
                    <a:pt x="41886" y="8612"/>
                  </a:lnTo>
                  <a:lnTo>
                    <a:pt x="41886" y="8238"/>
                  </a:lnTo>
                  <a:lnTo>
                    <a:pt x="41886" y="7989"/>
                  </a:lnTo>
                  <a:lnTo>
                    <a:pt x="42024" y="7597"/>
                  </a:lnTo>
                  <a:lnTo>
                    <a:pt x="42024" y="7348"/>
                  </a:lnTo>
                  <a:lnTo>
                    <a:pt x="42024" y="6975"/>
                  </a:lnTo>
                  <a:lnTo>
                    <a:pt x="42024" y="6601"/>
                  </a:lnTo>
                  <a:lnTo>
                    <a:pt x="42024" y="6334"/>
                  </a:lnTo>
                  <a:lnTo>
                    <a:pt x="42163" y="6085"/>
                  </a:lnTo>
                  <a:lnTo>
                    <a:pt x="42163" y="5836"/>
                  </a:lnTo>
                  <a:lnTo>
                    <a:pt x="42163" y="5587"/>
                  </a:lnTo>
                  <a:lnTo>
                    <a:pt x="42301" y="5320"/>
                  </a:lnTo>
                  <a:lnTo>
                    <a:pt x="42301" y="5071"/>
                  </a:lnTo>
                  <a:lnTo>
                    <a:pt x="42301" y="4572"/>
                  </a:lnTo>
                  <a:lnTo>
                    <a:pt x="42301" y="4181"/>
                  </a:lnTo>
                  <a:lnTo>
                    <a:pt x="42301" y="3807"/>
                  </a:lnTo>
                  <a:lnTo>
                    <a:pt x="42440" y="3558"/>
                  </a:lnTo>
                  <a:lnTo>
                    <a:pt x="42440" y="3167"/>
                  </a:lnTo>
                  <a:lnTo>
                    <a:pt x="42440" y="3042"/>
                  </a:lnTo>
                  <a:lnTo>
                    <a:pt x="49503" y="3167"/>
                  </a:lnTo>
                  <a:lnTo>
                    <a:pt x="49503" y="3167"/>
                  </a:lnTo>
                  <a:lnTo>
                    <a:pt x="49365" y="3416"/>
                  </a:lnTo>
                  <a:lnTo>
                    <a:pt x="49226" y="3683"/>
                  </a:lnTo>
                  <a:lnTo>
                    <a:pt x="48929" y="4056"/>
                  </a:lnTo>
                  <a:lnTo>
                    <a:pt x="48791" y="4306"/>
                  </a:lnTo>
                  <a:lnTo>
                    <a:pt x="48652" y="4572"/>
                  </a:lnTo>
                  <a:lnTo>
                    <a:pt x="48514" y="4822"/>
                  </a:lnTo>
                  <a:lnTo>
                    <a:pt x="48514" y="5195"/>
                  </a:lnTo>
                  <a:lnTo>
                    <a:pt x="48375" y="5444"/>
                  </a:lnTo>
                  <a:lnTo>
                    <a:pt x="48079" y="5836"/>
                  </a:lnTo>
                  <a:lnTo>
                    <a:pt x="48079" y="6085"/>
                  </a:lnTo>
                  <a:lnTo>
                    <a:pt x="47940" y="6601"/>
                  </a:lnTo>
                  <a:lnTo>
                    <a:pt x="47802" y="6850"/>
                  </a:lnTo>
                  <a:lnTo>
                    <a:pt x="47802" y="7224"/>
                  </a:lnTo>
                  <a:lnTo>
                    <a:pt x="47663" y="7597"/>
                  </a:lnTo>
                  <a:lnTo>
                    <a:pt x="47525" y="8113"/>
                  </a:lnTo>
                  <a:lnTo>
                    <a:pt x="47386" y="8487"/>
                  </a:lnTo>
                  <a:lnTo>
                    <a:pt x="47386" y="8879"/>
                  </a:lnTo>
                  <a:lnTo>
                    <a:pt x="47386" y="9377"/>
                  </a:lnTo>
                  <a:lnTo>
                    <a:pt x="47386" y="9768"/>
                  </a:lnTo>
                  <a:lnTo>
                    <a:pt x="47386" y="10142"/>
                  </a:lnTo>
                  <a:lnTo>
                    <a:pt x="47386" y="10640"/>
                  </a:lnTo>
                  <a:lnTo>
                    <a:pt x="47386" y="11032"/>
                  </a:lnTo>
                  <a:lnTo>
                    <a:pt x="47525" y="11530"/>
                  </a:lnTo>
                  <a:lnTo>
                    <a:pt x="47525" y="11921"/>
                  </a:lnTo>
                  <a:lnTo>
                    <a:pt x="47802" y="12419"/>
                  </a:lnTo>
                  <a:lnTo>
                    <a:pt x="47940" y="12793"/>
                  </a:lnTo>
                  <a:lnTo>
                    <a:pt x="48079" y="13185"/>
                  </a:lnTo>
                  <a:lnTo>
                    <a:pt x="48375" y="13558"/>
                  </a:lnTo>
                  <a:lnTo>
                    <a:pt x="48514" y="13950"/>
                  </a:lnTo>
                  <a:lnTo>
                    <a:pt x="48791" y="14323"/>
                  </a:lnTo>
                  <a:lnTo>
                    <a:pt x="49068" y="14697"/>
                  </a:lnTo>
                  <a:lnTo>
                    <a:pt x="49365" y="14964"/>
                  </a:lnTo>
                  <a:lnTo>
                    <a:pt x="49642" y="15338"/>
                  </a:lnTo>
                  <a:lnTo>
                    <a:pt x="49919" y="15711"/>
                  </a:lnTo>
                  <a:lnTo>
                    <a:pt x="50354" y="15960"/>
                  </a:lnTo>
                  <a:lnTo>
                    <a:pt x="50769" y="16227"/>
                  </a:lnTo>
                  <a:lnTo>
                    <a:pt x="51046" y="16476"/>
                  </a:lnTo>
                  <a:lnTo>
                    <a:pt x="51482" y="16601"/>
                  </a:lnTo>
                  <a:lnTo>
                    <a:pt x="52036" y="16975"/>
                  </a:lnTo>
                  <a:lnTo>
                    <a:pt x="52313" y="17117"/>
                  </a:lnTo>
                  <a:lnTo>
                    <a:pt x="52887" y="17241"/>
                  </a:lnTo>
                  <a:lnTo>
                    <a:pt x="53441" y="17366"/>
                  </a:lnTo>
                  <a:lnTo>
                    <a:pt x="53876" y="17491"/>
                  </a:lnTo>
                  <a:lnTo>
                    <a:pt x="54291" y="17615"/>
                  </a:lnTo>
                  <a:lnTo>
                    <a:pt x="54707" y="17740"/>
                  </a:lnTo>
                  <a:lnTo>
                    <a:pt x="55281" y="17740"/>
                  </a:lnTo>
                  <a:lnTo>
                    <a:pt x="55835" y="17864"/>
                  </a:lnTo>
                  <a:lnTo>
                    <a:pt x="56270" y="17864"/>
                  </a:lnTo>
                  <a:lnTo>
                    <a:pt x="56824" y="17864"/>
                  </a:lnTo>
                  <a:lnTo>
                    <a:pt x="57259" y="17740"/>
                  </a:lnTo>
                  <a:lnTo>
                    <a:pt x="57813" y="17740"/>
                  </a:lnTo>
                  <a:lnTo>
                    <a:pt x="58248" y="17491"/>
                  </a:lnTo>
                  <a:lnTo>
                    <a:pt x="58802" y="17491"/>
                  </a:lnTo>
                  <a:lnTo>
                    <a:pt x="59238" y="17366"/>
                  </a:lnTo>
                  <a:lnTo>
                    <a:pt x="59653" y="17241"/>
                  </a:lnTo>
                  <a:lnTo>
                    <a:pt x="60069" y="16975"/>
                  </a:lnTo>
                  <a:lnTo>
                    <a:pt x="60643" y="16725"/>
                  </a:lnTo>
                  <a:lnTo>
                    <a:pt x="61058" y="16476"/>
                  </a:lnTo>
                  <a:lnTo>
                    <a:pt x="61632" y="16227"/>
                  </a:lnTo>
                  <a:lnTo>
                    <a:pt x="61909" y="15836"/>
                  </a:lnTo>
                  <a:lnTo>
                    <a:pt x="62324" y="15462"/>
                  </a:lnTo>
                  <a:lnTo>
                    <a:pt x="62760" y="15088"/>
                  </a:lnTo>
                  <a:lnTo>
                    <a:pt x="63037" y="14697"/>
                  </a:lnTo>
                  <a:lnTo>
                    <a:pt x="63314" y="14323"/>
                  </a:lnTo>
                  <a:lnTo>
                    <a:pt x="63591" y="13807"/>
                  </a:lnTo>
                  <a:lnTo>
                    <a:pt x="63749" y="13309"/>
                  </a:lnTo>
                  <a:lnTo>
                    <a:pt x="64164" y="12935"/>
                  </a:lnTo>
                  <a:lnTo>
                    <a:pt x="64303" y="12419"/>
                  </a:lnTo>
                  <a:lnTo>
                    <a:pt x="64441" y="11921"/>
                  </a:lnTo>
                  <a:lnTo>
                    <a:pt x="64580" y="11405"/>
                  </a:lnTo>
                  <a:lnTo>
                    <a:pt x="64738" y="11032"/>
                  </a:lnTo>
                  <a:lnTo>
                    <a:pt x="64877" y="10516"/>
                  </a:lnTo>
                  <a:lnTo>
                    <a:pt x="64877" y="9893"/>
                  </a:lnTo>
                  <a:lnTo>
                    <a:pt x="65015" y="9501"/>
                  </a:lnTo>
                  <a:lnTo>
                    <a:pt x="65154" y="9003"/>
                  </a:lnTo>
                  <a:lnTo>
                    <a:pt x="65154" y="8487"/>
                  </a:lnTo>
                  <a:lnTo>
                    <a:pt x="65154" y="8113"/>
                  </a:lnTo>
                  <a:lnTo>
                    <a:pt x="65154" y="7597"/>
                  </a:lnTo>
                  <a:lnTo>
                    <a:pt x="65292" y="7224"/>
                  </a:lnTo>
                  <a:lnTo>
                    <a:pt x="65292" y="6725"/>
                  </a:lnTo>
                  <a:lnTo>
                    <a:pt x="65292" y="6459"/>
                  </a:lnTo>
                  <a:lnTo>
                    <a:pt x="65292" y="6085"/>
                  </a:lnTo>
                  <a:lnTo>
                    <a:pt x="65292" y="5711"/>
                  </a:lnTo>
                  <a:lnTo>
                    <a:pt x="65292" y="5444"/>
                  </a:lnTo>
                  <a:lnTo>
                    <a:pt x="65292" y="5195"/>
                  </a:lnTo>
                  <a:lnTo>
                    <a:pt x="65292" y="4946"/>
                  </a:lnTo>
                  <a:lnTo>
                    <a:pt x="65292" y="4822"/>
                  </a:lnTo>
                  <a:lnTo>
                    <a:pt x="65292" y="4430"/>
                  </a:lnTo>
                  <a:lnTo>
                    <a:pt x="65292" y="4430"/>
                  </a:lnTo>
                  <a:lnTo>
                    <a:pt x="70793" y="5071"/>
                  </a:lnTo>
                  <a:lnTo>
                    <a:pt x="70516" y="5071"/>
                  </a:lnTo>
                  <a:lnTo>
                    <a:pt x="70377" y="5320"/>
                  </a:lnTo>
                  <a:lnTo>
                    <a:pt x="70219" y="5587"/>
                  </a:lnTo>
                  <a:lnTo>
                    <a:pt x="70080" y="5836"/>
                  </a:lnTo>
                  <a:lnTo>
                    <a:pt x="69942" y="6085"/>
                  </a:lnTo>
                  <a:lnTo>
                    <a:pt x="69803" y="6459"/>
                  </a:lnTo>
                  <a:lnTo>
                    <a:pt x="69526" y="6850"/>
                  </a:lnTo>
                  <a:lnTo>
                    <a:pt x="69388" y="7224"/>
                  </a:lnTo>
                  <a:lnTo>
                    <a:pt x="69249" y="7740"/>
                  </a:lnTo>
                  <a:lnTo>
                    <a:pt x="69091" y="8113"/>
                  </a:lnTo>
                  <a:lnTo>
                    <a:pt x="68953" y="8612"/>
                  </a:lnTo>
                  <a:lnTo>
                    <a:pt x="68814" y="9003"/>
                  </a:lnTo>
                  <a:lnTo>
                    <a:pt x="68814" y="9501"/>
                  </a:lnTo>
                  <a:lnTo>
                    <a:pt x="68814" y="10142"/>
                  </a:lnTo>
                  <a:lnTo>
                    <a:pt x="68676" y="10516"/>
                  </a:lnTo>
                  <a:lnTo>
                    <a:pt x="68676" y="11156"/>
                  </a:lnTo>
                  <a:lnTo>
                    <a:pt x="68676" y="11530"/>
                  </a:lnTo>
                  <a:lnTo>
                    <a:pt x="68814" y="12170"/>
                  </a:lnTo>
                  <a:lnTo>
                    <a:pt x="68953" y="12669"/>
                  </a:lnTo>
                  <a:lnTo>
                    <a:pt x="69091" y="13185"/>
                  </a:lnTo>
                  <a:lnTo>
                    <a:pt x="69388" y="13683"/>
                  </a:lnTo>
                  <a:lnTo>
                    <a:pt x="69803" y="14323"/>
                  </a:lnTo>
                  <a:lnTo>
                    <a:pt x="70080" y="14697"/>
                  </a:lnTo>
                  <a:lnTo>
                    <a:pt x="70516" y="15213"/>
                  </a:lnTo>
                  <a:lnTo>
                    <a:pt x="70793" y="15338"/>
                  </a:lnTo>
                  <a:lnTo>
                    <a:pt x="70931" y="15587"/>
                  </a:lnTo>
                  <a:lnTo>
                    <a:pt x="71347" y="15836"/>
                  </a:lnTo>
                  <a:lnTo>
                    <a:pt x="71643" y="16103"/>
                  </a:lnTo>
                  <a:lnTo>
                    <a:pt x="71920" y="16227"/>
                  </a:lnTo>
                  <a:lnTo>
                    <a:pt x="72336" y="16476"/>
                  </a:lnTo>
                  <a:lnTo>
                    <a:pt x="72771" y="16601"/>
                  </a:lnTo>
                  <a:lnTo>
                    <a:pt x="73187" y="16850"/>
                  </a:lnTo>
                  <a:lnTo>
                    <a:pt x="73622" y="16975"/>
                  </a:lnTo>
                  <a:lnTo>
                    <a:pt x="74037" y="17241"/>
                  </a:lnTo>
                  <a:lnTo>
                    <a:pt x="74591" y="17366"/>
                  </a:lnTo>
                  <a:lnTo>
                    <a:pt x="75165" y="17491"/>
                  </a:lnTo>
                  <a:lnTo>
                    <a:pt x="75581" y="17615"/>
                  </a:lnTo>
                  <a:lnTo>
                    <a:pt x="76016" y="17740"/>
                  </a:lnTo>
                  <a:lnTo>
                    <a:pt x="76570" y="17740"/>
                  </a:lnTo>
                  <a:lnTo>
                    <a:pt x="77005" y="17864"/>
                  </a:lnTo>
                  <a:lnTo>
                    <a:pt x="77421" y="17864"/>
                  </a:lnTo>
                  <a:lnTo>
                    <a:pt x="77836" y="17864"/>
                  </a:lnTo>
                  <a:lnTo>
                    <a:pt x="78272" y="17864"/>
                  </a:lnTo>
                  <a:lnTo>
                    <a:pt x="78826" y="17864"/>
                  </a:lnTo>
                  <a:lnTo>
                    <a:pt x="79103" y="17864"/>
                  </a:lnTo>
                  <a:lnTo>
                    <a:pt x="79538" y="17740"/>
                  </a:lnTo>
                  <a:lnTo>
                    <a:pt x="79953" y="17740"/>
                  </a:lnTo>
                  <a:lnTo>
                    <a:pt x="80389" y="17740"/>
                  </a:lnTo>
                  <a:lnTo>
                    <a:pt x="80666" y="17491"/>
                  </a:lnTo>
                  <a:lnTo>
                    <a:pt x="81081" y="17366"/>
                  </a:lnTo>
                  <a:lnTo>
                    <a:pt x="81378" y="17241"/>
                  </a:lnTo>
                  <a:lnTo>
                    <a:pt x="81655" y="17117"/>
                  </a:lnTo>
                  <a:lnTo>
                    <a:pt x="82347" y="16725"/>
                  </a:lnTo>
                  <a:lnTo>
                    <a:pt x="82921" y="16227"/>
                  </a:lnTo>
                  <a:lnTo>
                    <a:pt x="83475" y="15836"/>
                  </a:lnTo>
                  <a:lnTo>
                    <a:pt x="84049" y="15338"/>
                  </a:lnTo>
                  <a:lnTo>
                    <a:pt x="84464" y="14822"/>
                  </a:lnTo>
                  <a:lnTo>
                    <a:pt x="84900" y="14323"/>
                  </a:lnTo>
                  <a:lnTo>
                    <a:pt x="85315" y="13807"/>
                  </a:lnTo>
                  <a:lnTo>
                    <a:pt x="85731" y="13309"/>
                  </a:lnTo>
                  <a:lnTo>
                    <a:pt x="85889" y="13060"/>
                  </a:lnTo>
                  <a:lnTo>
                    <a:pt x="86166" y="12669"/>
                  </a:lnTo>
                  <a:lnTo>
                    <a:pt x="86305" y="12419"/>
                  </a:lnTo>
                  <a:lnTo>
                    <a:pt x="86443" y="12046"/>
                  </a:lnTo>
                  <a:lnTo>
                    <a:pt x="86582" y="11779"/>
                  </a:lnTo>
                  <a:lnTo>
                    <a:pt x="86720" y="11405"/>
                  </a:lnTo>
                  <a:lnTo>
                    <a:pt x="86720" y="11156"/>
                  </a:lnTo>
                  <a:lnTo>
                    <a:pt x="86859" y="10907"/>
                  </a:lnTo>
                  <a:lnTo>
                    <a:pt x="87017" y="10640"/>
                  </a:lnTo>
                  <a:lnTo>
                    <a:pt x="87155" y="10266"/>
                  </a:lnTo>
                  <a:lnTo>
                    <a:pt x="87294" y="10017"/>
                  </a:lnTo>
                  <a:lnTo>
                    <a:pt x="87294" y="9768"/>
                  </a:lnTo>
                  <a:lnTo>
                    <a:pt x="87571" y="9252"/>
                  </a:lnTo>
                  <a:lnTo>
                    <a:pt x="87709" y="8879"/>
                  </a:lnTo>
                  <a:lnTo>
                    <a:pt x="87848" y="8238"/>
                  </a:lnTo>
                  <a:lnTo>
                    <a:pt x="87986" y="7989"/>
                  </a:lnTo>
                  <a:lnTo>
                    <a:pt x="87986" y="7597"/>
                  </a:lnTo>
                  <a:lnTo>
                    <a:pt x="88145" y="7224"/>
                  </a:lnTo>
                  <a:lnTo>
                    <a:pt x="88283" y="6850"/>
                  </a:lnTo>
                  <a:lnTo>
                    <a:pt x="88422" y="6725"/>
                  </a:lnTo>
                  <a:lnTo>
                    <a:pt x="92933" y="8362"/>
                  </a:lnTo>
                  <a:lnTo>
                    <a:pt x="92933" y="8487"/>
                  </a:lnTo>
                  <a:lnTo>
                    <a:pt x="92794" y="8879"/>
                  </a:lnTo>
                  <a:lnTo>
                    <a:pt x="92656" y="9003"/>
                  </a:lnTo>
                  <a:lnTo>
                    <a:pt x="92656" y="9252"/>
                  </a:lnTo>
                  <a:lnTo>
                    <a:pt x="92517" y="9501"/>
                  </a:lnTo>
                  <a:lnTo>
                    <a:pt x="92517" y="10017"/>
                  </a:lnTo>
                  <a:lnTo>
                    <a:pt x="92359" y="10266"/>
                  </a:lnTo>
                  <a:lnTo>
                    <a:pt x="92359" y="10640"/>
                  </a:lnTo>
                  <a:lnTo>
                    <a:pt x="92359" y="11156"/>
                  </a:lnTo>
                  <a:lnTo>
                    <a:pt x="92359" y="11530"/>
                  </a:lnTo>
                  <a:lnTo>
                    <a:pt x="92220" y="12046"/>
                  </a:lnTo>
                  <a:lnTo>
                    <a:pt x="92220" y="12544"/>
                  </a:lnTo>
                  <a:lnTo>
                    <a:pt x="92359" y="13060"/>
                  </a:lnTo>
                  <a:lnTo>
                    <a:pt x="92359" y="13558"/>
                  </a:lnTo>
                  <a:lnTo>
                    <a:pt x="92517" y="13950"/>
                  </a:lnTo>
                  <a:lnTo>
                    <a:pt x="92656" y="14323"/>
                  </a:lnTo>
                  <a:lnTo>
                    <a:pt x="92794" y="14822"/>
                  </a:lnTo>
                  <a:lnTo>
                    <a:pt x="92933" y="15213"/>
                  </a:lnTo>
                  <a:lnTo>
                    <a:pt x="93210" y="15711"/>
                  </a:lnTo>
                  <a:lnTo>
                    <a:pt x="93645" y="16103"/>
                  </a:lnTo>
                  <a:lnTo>
                    <a:pt x="94061" y="16476"/>
                  </a:lnTo>
                  <a:lnTo>
                    <a:pt x="94476" y="16850"/>
                  </a:lnTo>
                  <a:lnTo>
                    <a:pt x="95050" y="16975"/>
                  </a:lnTo>
                  <a:lnTo>
                    <a:pt x="95465" y="17241"/>
                  </a:lnTo>
                  <a:lnTo>
                    <a:pt x="95901" y="17366"/>
                  </a:lnTo>
                  <a:lnTo>
                    <a:pt x="96178" y="17366"/>
                  </a:lnTo>
                  <a:lnTo>
                    <a:pt x="96593" y="17491"/>
                  </a:lnTo>
                  <a:lnTo>
                    <a:pt x="96890" y="17615"/>
                  </a:lnTo>
                  <a:lnTo>
                    <a:pt x="97305" y="17740"/>
                  </a:lnTo>
                  <a:lnTo>
                    <a:pt x="97721" y="17740"/>
                  </a:lnTo>
                  <a:lnTo>
                    <a:pt x="98018" y="17740"/>
                  </a:lnTo>
                  <a:lnTo>
                    <a:pt x="98710" y="17740"/>
                  </a:lnTo>
                  <a:lnTo>
                    <a:pt x="98987" y="17740"/>
                  </a:lnTo>
                  <a:lnTo>
                    <a:pt x="99561" y="17740"/>
                  </a:lnTo>
                  <a:lnTo>
                    <a:pt x="100115" y="17740"/>
                  </a:lnTo>
                  <a:lnTo>
                    <a:pt x="100689" y="17740"/>
                  </a:lnTo>
                  <a:lnTo>
                    <a:pt x="101104" y="17615"/>
                  </a:lnTo>
                  <a:lnTo>
                    <a:pt x="101539" y="17491"/>
                  </a:lnTo>
                  <a:lnTo>
                    <a:pt x="102093" y="17366"/>
                  </a:lnTo>
                  <a:lnTo>
                    <a:pt x="102529" y="17366"/>
                  </a:lnTo>
                  <a:lnTo>
                    <a:pt x="102944" y="17241"/>
                  </a:lnTo>
                  <a:lnTo>
                    <a:pt x="103360" y="17117"/>
                  </a:lnTo>
                  <a:lnTo>
                    <a:pt x="103795" y="16975"/>
                  </a:lnTo>
                  <a:lnTo>
                    <a:pt x="104211" y="16850"/>
                  </a:lnTo>
                  <a:lnTo>
                    <a:pt x="104488" y="16601"/>
                  </a:lnTo>
                  <a:lnTo>
                    <a:pt x="104923" y="16476"/>
                  </a:lnTo>
                  <a:lnTo>
                    <a:pt x="105200" y="16227"/>
                  </a:lnTo>
                  <a:lnTo>
                    <a:pt x="105477" y="16103"/>
                  </a:lnTo>
                  <a:lnTo>
                    <a:pt x="106189" y="15711"/>
                  </a:lnTo>
                  <a:lnTo>
                    <a:pt x="106743" y="15338"/>
                  </a:lnTo>
                  <a:lnTo>
                    <a:pt x="107178" y="14822"/>
                  </a:lnTo>
                  <a:lnTo>
                    <a:pt x="107594" y="14448"/>
                  </a:lnTo>
                  <a:lnTo>
                    <a:pt x="107732" y="13950"/>
                  </a:lnTo>
                  <a:lnTo>
                    <a:pt x="108029" y="13434"/>
                  </a:lnTo>
                  <a:lnTo>
                    <a:pt x="108168" y="12793"/>
                  </a:lnTo>
                  <a:lnTo>
                    <a:pt x="108445" y="12419"/>
                  </a:lnTo>
                  <a:lnTo>
                    <a:pt x="108583" y="11921"/>
                  </a:lnTo>
                  <a:lnTo>
                    <a:pt x="108722" y="11405"/>
                  </a:lnTo>
                  <a:lnTo>
                    <a:pt x="108722" y="10782"/>
                  </a:lnTo>
                  <a:lnTo>
                    <a:pt x="108722" y="10266"/>
                  </a:lnTo>
                  <a:lnTo>
                    <a:pt x="108722" y="9893"/>
                  </a:lnTo>
                  <a:lnTo>
                    <a:pt x="108722" y="9377"/>
                  </a:lnTo>
                  <a:lnTo>
                    <a:pt x="108722" y="9003"/>
                  </a:lnTo>
                  <a:lnTo>
                    <a:pt x="108722" y="8487"/>
                  </a:lnTo>
                  <a:lnTo>
                    <a:pt x="108583" y="7989"/>
                  </a:lnTo>
                  <a:lnTo>
                    <a:pt x="108583" y="7740"/>
                  </a:lnTo>
                  <a:lnTo>
                    <a:pt x="108583" y="7348"/>
                  </a:lnTo>
                  <a:lnTo>
                    <a:pt x="108445" y="6975"/>
                  </a:lnTo>
                  <a:lnTo>
                    <a:pt x="108306" y="6725"/>
                  </a:lnTo>
                  <a:lnTo>
                    <a:pt x="108306" y="6459"/>
                  </a:lnTo>
                  <a:lnTo>
                    <a:pt x="108168" y="6209"/>
                  </a:lnTo>
                  <a:lnTo>
                    <a:pt x="108168" y="6085"/>
                  </a:lnTo>
                  <a:lnTo>
                    <a:pt x="116913" y="6459"/>
                  </a:lnTo>
                  <a:lnTo>
                    <a:pt x="116913" y="6601"/>
                  </a:lnTo>
                  <a:lnTo>
                    <a:pt x="116913" y="6850"/>
                  </a:lnTo>
                  <a:lnTo>
                    <a:pt x="116913" y="7224"/>
                  </a:lnTo>
                  <a:lnTo>
                    <a:pt x="116913" y="7597"/>
                  </a:lnTo>
                  <a:lnTo>
                    <a:pt x="117051" y="8113"/>
                  </a:lnTo>
                  <a:lnTo>
                    <a:pt x="117051" y="8362"/>
                  </a:lnTo>
                  <a:lnTo>
                    <a:pt x="117051" y="8612"/>
                  </a:lnTo>
                  <a:lnTo>
                    <a:pt x="117051" y="9003"/>
                  </a:lnTo>
                  <a:lnTo>
                    <a:pt x="117190" y="9377"/>
                  </a:lnTo>
                  <a:lnTo>
                    <a:pt x="117190" y="9768"/>
                  </a:lnTo>
                  <a:lnTo>
                    <a:pt x="117190" y="10142"/>
                  </a:lnTo>
                  <a:lnTo>
                    <a:pt x="117190" y="10640"/>
                  </a:lnTo>
                  <a:lnTo>
                    <a:pt x="117190" y="11156"/>
                  </a:lnTo>
                  <a:lnTo>
                    <a:pt x="117190" y="11530"/>
                  </a:lnTo>
                  <a:lnTo>
                    <a:pt x="117328" y="12046"/>
                  </a:lnTo>
                  <a:lnTo>
                    <a:pt x="117328" y="12669"/>
                  </a:lnTo>
                  <a:lnTo>
                    <a:pt x="117467" y="13185"/>
                  </a:lnTo>
                  <a:lnTo>
                    <a:pt x="117467" y="13807"/>
                  </a:lnTo>
                  <a:lnTo>
                    <a:pt x="117467" y="14448"/>
                  </a:lnTo>
                  <a:lnTo>
                    <a:pt x="117467" y="14964"/>
                  </a:lnTo>
                  <a:lnTo>
                    <a:pt x="117467" y="15711"/>
                  </a:lnTo>
                  <a:lnTo>
                    <a:pt x="117467" y="16352"/>
                  </a:lnTo>
                  <a:lnTo>
                    <a:pt x="117467" y="17117"/>
                  </a:lnTo>
                  <a:lnTo>
                    <a:pt x="117467" y="17864"/>
                  </a:lnTo>
                  <a:lnTo>
                    <a:pt x="117467" y="18629"/>
                  </a:lnTo>
                  <a:lnTo>
                    <a:pt x="117190" y="19519"/>
                  </a:lnTo>
                  <a:lnTo>
                    <a:pt x="117190" y="20284"/>
                  </a:lnTo>
                  <a:lnTo>
                    <a:pt x="117190" y="21032"/>
                  </a:lnTo>
                  <a:lnTo>
                    <a:pt x="117190" y="21921"/>
                  </a:lnTo>
                  <a:lnTo>
                    <a:pt x="117051" y="22811"/>
                  </a:lnTo>
                  <a:lnTo>
                    <a:pt x="117051" y="23701"/>
                  </a:lnTo>
                  <a:lnTo>
                    <a:pt x="116913" y="24715"/>
                  </a:lnTo>
                  <a:lnTo>
                    <a:pt x="116913" y="25729"/>
                  </a:lnTo>
                  <a:lnTo>
                    <a:pt x="116616" y="26619"/>
                  </a:lnTo>
                  <a:lnTo>
                    <a:pt x="116616" y="27758"/>
                  </a:lnTo>
                  <a:lnTo>
                    <a:pt x="116478" y="28772"/>
                  </a:lnTo>
                  <a:lnTo>
                    <a:pt x="116339" y="29911"/>
                  </a:lnTo>
                  <a:lnTo>
                    <a:pt x="116201" y="30925"/>
                  </a:lnTo>
                  <a:lnTo>
                    <a:pt x="116062" y="32064"/>
                  </a:lnTo>
                  <a:lnTo>
                    <a:pt x="115785" y="33327"/>
                  </a:lnTo>
                  <a:lnTo>
                    <a:pt x="115785" y="34466"/>
                  </a:lnTo>
                  <a:lnTo>
                    <a:pt x="115488" y="35729"/>
                  </a:lnTo>
                  <a:lnTo>
                    <a:pt x="115350" y="37010"/>
                  </a:lnTo>
                  <a:lnTo>
                    <a:pt x="115073" y="38274"/>
                  </a:lnTo>
                  <a:lnTo>
                    <a:pt x="114796" y="39537"/>
                  </a:lnTo>
                  <a:lnTo>
                    <a:pt x="114657" y="40800"/>
                  </a:lnTo>
                  <a:lnTo>
                    <a:pt x="114222" y="42206"/>
                  </a:lnTo>
                  <a:lnTo>
                    <a:pt x="113945" y="43594"/>
                  </a:lnTo>
                  <a:lnTo>
                    <a:pt x="113807" y="45106"/>
                  </a:lnTo>
                  <a:lnTo>
                    <a:pt x="113371" y="46512"/>
                  </a:lnTo>
                  <a:lnTo>
                    <a:pt x="113094" y="48024"/>
                  </a:lnTo>
                  <a:lnTo>
                    <a:pt x="112817" y="49555"/>
                  </a:lnTo>
                  <a:lnTo>
                    <a:pt x="112402" y="51067"/>
                  </a:lnTo>
                  <a:lnTo>
                    <a:pt x="111967" y="52597"/>
                  </a:lnTo>
                  <a:lnTo>
                    <a:pt x="111690" y="54234"/>
                  </a:lnTo>
                  <a:lnTo>
                    <a:pt x="111254" y="55889"/>
                  </a:lnTo>
                  <a:lnTo>
                    <a:pt x="110839" y="57526"/>
                  </a:lnTo>
                  <a:lnTo>
                    <a:pt x="110423" y="59181"/>
                  </a:lnTo>
                  <a:lnTo>
                    <a:pt x="109849" y="60693"/>
                  </a:lnTo>
                  <a:lnTo>
                    <a:pt x="109434" y="62348"/>
                  </a:lnTo>
                  <a:lnTo>
                    <a:pt x="108860" y="63985"/>
                  </a:lnTo>
                  <a:lnTo>
                    <a:pt x="108306" y="65516"/>
                  </a:lnTo>
                  <a:lnTo>
                    <a:pt x="107732" y="67153"/>
                  </a:lnTo>
                  <a:lnTo>
                    <a:pt x="107178" y="68558"/>
                  </a:lnTo>
                  <a:lnTo>
                    <a:pt x="106605" y="70195"/>
                  </a:lnTo>
                  <a:lnTo>
                    <a:pt x="105912" y="71601"/>
                  </a:lnTo>
                  <a:lnTo>
                    <a:pt x="105338" y="73113"/>
                  </a:lnTo>
                  <a:lnTo>
                    <a:pt x="104784" y="74501"/>
                  </a:lnTo>
                  <a:lnTo>
                    <a:pt x="104072" y="76032"/>
                  </a:lnTo>
                  <a:lnTo>
                    <a:pt x="103360" y="77419"/>
                  </a:lnTo>
                  <a:lnTo>
                    <a:pt x="102667" y="78825"/>
                  </a:lnTo>
                  <a:lnTo>
                    <a:pt x="102093" y="80213"/>
                  </a:lnTo>
                  <a:lnTo>
                    <a:pt x="101401" y="81601"/>
                  </a:lnTo>
                  <a:lnTo>
                    <a:pt x="100689" y="82864"/>
                  </a:lnTo>
                  <a:lnTo>
                    <a:pt x="99976" y="84145"/>
                  </a:lnTo>
                  <a:lnTo>
                    <a:pt x="99284" y="85409"/>
                  </a:lnTo>
                  <a:lnTo>
                    <a:pt x="98572" y="86672"/>
                  </a:lnTo>
                  <a:lnTo>
                    <a:pt x="97859" y="87935"/>
                  </a:lnTo>
                  <a:lnTo>
                    <a:pt x="97167" y="89074"/>
                  </a:lnTo>
                  <a:lnTo>
                    <a:pt x="96455" y="90355"/>
                  </a:lnTo>
                  <a:lnTo>
                    <a:pt x="95742" y="91494"/>
                  </a:lnTo>
                  <a:lnTo>
                    <a:pt x="95050" y="92633"/>
                  </a:lnTo>
                  <a:lnTo>
                    <a:pt x="94199" y="93772"/>
                  </a:lnTo>
                  <a:lnTo>
                    <a:pt x="93645" y="94786"/>
                  </a:lnTo>
                  <a:lnTo>
                    <a:pt x="92933" y="95925"/>
                  </a:lnTo>
                  <a:lnTo>
                    <a:pt x="92220" y="96939"/>
                  </a:lnTo>
                  <a:lnTo>
                    <a:pt x="91528" y="97953"/>
                  </a:lnTo>
                  <a:lnTo>
                    <a:pt x="90816" y="98967"/>
                  </a:lnTo>
                  <a:lnTo>
                    <a:pt x="90103" y="99982"/>
                  </a:lnTo>
                  <a:lnTo>
                    <a:pt x="89411" y="100871"/>
                  </a:lnTo>
                  <a:lnTo>
                    <a:pt x="88699" y="101761"/>
                  </a:lnTo>
                  <a:lnTo>
                    <a:pt x="87986" y="102633"/>
                  </a:lnTo>
                  <a:lnTo>
                    <a:pt x="87294" y="103523"/>
                  </a:lnTo>
                  <a:lnTo>
                    <a:pt x="86720" y="104288"/>
                  </a:lnTo>
                  <a:lnTo>
                    <a:pt x="86028" y="105177"/>
                  </a:lnTo>
                  <a:lnTo>
                    <a:pt x="85315" y="105943"/>
                  </a:lnTo>
                  <a:lnTo>
                    <a:pt x="84900" y="106690"/>
                  </a:lnTo>
                  <a:lnTo>
                    <a:pt x="84187" y="107330"/>
                  </a:lnTo>
                  <a:lnTo>
                    <a:pt x="83633" y="108096"/>
                  </a:lnTo>
                  <a:lnTo>
                    <a:pt x="83060" y="108718"/>
                  </a:lnTo>
                  <a:lnTo>
                    <a:pt x="82506" y="109359"/>
                  </a:lnTo>
                  <a:lnTo>
                    <a:pt x="82070" y="109982"/>
                  </a:lnTo>
                  <a:lnTo>
                    <a:pt x="81516" y="110498"/>
                  </a:lnTo>
                  <a:lnTo>
                    <a:pt x="81081" y="111138"/>
                  </a:lnTo>
                  <a:lnTo>
                    <a:pt x="80527" y="111637"/>
                  </a:lnTo>
                  <a:lnTo>
                    <a:pt x="80092" y="112135"/>
                  </a:lnTo>
                  <a:lnTo>
                    <a:pt x="79676" y="112526"/>
                  </a:lnTo>
                  <a:lnTo>
                    <a:pt x="79261" y="113024"/>
                  </a:lnTo>
                  <a:lnTo>
                    <a:pt x="78826" y="113416"/>
                  </a:lnTo>
                  <a:lnTo>
                    <a:pt x="78549" y="113790"/>
                  </a:lnTo>
                  <a:lnTo>
                    <a:pt x="78272" y="114163"/>
                  </a:lnTo>
                  <a:lnTo>
                    <a:pt x="77836" y="114430"/>
                  </a:lnTo>
                  <a:lnTo>
                    <a:pt x="77698" y="114679"/>
                  </a:lnTo>
                  <a:lnTo>
                    <a:pt x="77144" y="115177"/>
                  </a:lnTo>
                  <a:lnTo>
                    <a:pt x="76847" y="115569"/>
                  </a:lnTo>
                  <a:lnTo>
                    <a:pt x="76570" y="115693"/>
                  </a:lnTo>
                  <a:lnTo>
                    <a:pt x="76570" y="115818"/>
                  </a:lnTo>
                  <a:lnTo>
                    <a:pt x="76570" y="115693"/>
                  </a:lnTo>
                  <a:lnTo>
                    <a:pt x="76293" y="115569"/>
                  </a:lnTo>
                  <a:lnTo>
                    <a:pt x="76016" y="115444"/>
                  </a:lnTo>
                  <a:lnTo>
                    <a:pt x="75581" y="115177"/>
                  </a:lnTo>
                  <a:lnTo>
                    <a:pt x="75165" y="114804"/>
                  </a:lnTo>
                  <a:lnTo>
                    <a:pt x="74591" y="114555"/>
                  </a:lnTo>
                  <a:lnTo>
                    <a:pt x="74176" y="114306"/>
                  </a:lnTo>
                  <a:lnTo>
                    <a:pt x="73760" y="114039"/>
                  </a:lnTo>
                  <a:lnTo>
                    <a:pt x="73325" y="113790"/>
                  </a:lnTo>
                  <a:lnTo>
                    <a:pt x="73048" y="113665"/>
                  </a:lnTo>
                  <a:lnTo>
                    <a:pt x="72633" y="113291"/>
                  </a:lnTo>
                  <a:lnTo>
                    <a:pt x="72197" y="113024"/>
                  </a:lnTo>
                  <a:lnTo>
                    <a:pt x="71643" y="112651"/>
                  </a:lnTo>
                  <a:lnTo>
                    <a:pt x="71208" y="112526"/>
                  </a:lnTo>
                  <a:lnTo>
                    <a:pt x="70793" y="112135"/>
                  </a:lnTo>
                  <a:lnTo>
                    <a:pt x="70219" y="111761"/>
                  </a:lnTo>
                  <a:lnTo>
                    <a:pt x="69665" y="111512"/>
                  </a:lnTo>
                  <a:lnTo>
                    <a:pt x="69091" y="111263"/>
                  </a:lnTo>
                  <a:lnTo>
                    <a:pt x="68537" y="110871"/>
                  </a:lnTo>
                  <a:lnTo>
                    <a:pt x="67963" y="110498"/>
                  </a:lnTo>
                  <a:lnTo>
                    <a:pt x="67409" y="110124"/>
                  </a:lnTo>
                  <a:lnTo>
                    <a:pt x="66697" y="109733"/>
                  </a:lnTo>
                  <a:lnTo>
                    <a:pt x="66143" y="109359"/>
                  </a:lnTo>
                  <a:lnTo>
                    <a:pt x="65569" y="109110"/>
                  </a:lnTo>
                  <a:lnTo>
                    <a:pt x="64877" y="108718"/>
                  </a:lnTo>
                  <a:lnTo>
                    <a:pt x="64303" y="108345"/>
                  </a:lnTo>
                  <a:lnTo>
                    <a:pt x="63452" y="107829"/>
                  </a:lnTo>
                  <a:lnTo>
                    <a:pt x="62898" y="107455"/>
                  </a:lnTo>
                  <a:lnTo>
                    <a:pt x="62186" y="107081"/>
                  </a:lnTo>
                  <a:lnTo>
                    <a:pt x="61493" y="106690"/>
                  </a:lnTo>
                  <a:lnTo>
                    <a:pt x="60781" y="106192"/>
                  </a:lnTo>
                  <a:lnTo>
                    <a:pt x="60069" y="105800"/>
                  </a:lnTo>
                  <a:lnTo>
                    <a:pt x="59238" y="105427"/>
                  </a:lnTo>
                  <a:lnTo>
                    <a:pt x="58664" y="105053"/>
                  </a:lnTo>
                  <a:lnTo>
                    <a:pt x="57813" y="104537"/>
                  </a:lnTo>
                  <a:lnTo>
                    <a:pt x="57121" y="104163"/>
                  </a:lnTo>
                  <a:lnTo>
                    <a:pt x="56408" y="103647"/>
                  </a:lnTo>
                  <a:lnTo>
                    <a:pt x="55558" y="103274"/>
                  </a:lnTo>
                  <a:lnTo>
                    <a:pt x="54865" y="102900"/>
                  </a:lnTo>
                  <a:lnTo>
                    <a:pt x="54153" y="102384"/>
                  </a:lnTo>
                  <a:lnTo>
                    <a:pt x="53441" y="102010"/>
                  </a:lnTo>
                  <a:lnTo>
                    <a:pt x="52748" y="101619"/>
                  </a:lnTo>
                  <a:lnTo>
                    <a:pt x="52036" y="101120"/>
                  </a:lnTo>
                  <a:lnTo>
                    <a:pt x="51185" y="100747"/>
                  </a:lnTo>
                  <a:lnTo>
                    <a:pt x="50354" y="100355"/>
                  </a:lnTo>
                  <a:lnTo>
                    <a:pt x="49780" y="99857"/>
                  </a:lnTo>
                  <a:lnTo>
                    <a:pt x="48929" y="99466"/>
                  </a:lnTo>
                  <a:lnTo>
                    <a:pt x="48237" y="99092"/>
                  </a:lnTo>
                  <a:lnTo>
                    <a:pt x="47386" y="98594"/>
                  </a:lnTo>
                  <a:lnTo>
                    <a:pt x="46674" y="98202"/>
                  </a:lnTo>
                  <a:lnTo>
                    <a:pt x="46120" y="97829"/>
                  </a:lnTo>
                  <a:lnTo>
                    <a:pt x="45269" y="97437"/>
                  </a:lnTo>
                  <a:lnTo>
                    <a:pt x="44557" y="97064"/>
                  </a:lnTo>
                  <a:lnTo>
                    <a:pt x="43864" y="96690"/>
                  </a:lnTo>
                  <a:lnTo>
                    <a:pt x="43152" y="96298"/>
                  </a:lnTo>
                  <a:lnTo>
                    <a:pt x="42440" y="95925"/>
                  </a:lnTo>
                  <a:lnTo>
                    <a:pt x="41886" y="95676"/>
                  </a:lnTo>
                  <a:lnTo>
                    <a:pt x="41173" y="95284"/>
                  </a:lnTo>
                  <a:lnTo>
                    <a:pt x="40481" y="94911"/>
                  </a:lnTo>
                  <a:lnTo>
                    <a:pt x="39769" y="94537"/>
                  </a:lnTo>
                  <a:lnTo>
                    <a:pt x="39056" y="94145"/>
                  </a:lnTo>
                  <a:lnTo>
                    <a:pt x="38502" y="93772"/>
                  </a:lnTo>
                  <a:lnTo>
                    <a:pt x="37652" y="93398"/>
                  </a:lnTo>
                  <a:lnTo>
                    <a:pt x="36939" y="93131"/>
                  </a:lnTo>
                  <a:lnTo>
                    <a:pt x="36247" y="92758"/>
                  </a:lnTo>
                  <a:lnTo>
                    <a:pt x="35535" y="92384"/>
                  </a:lnTo>
                  <a:lnTo>
                    <a:pt x="34684" y="91992"/>
                  </a:lnTo>
                  <a:lnTo>
                    <a:pt x="33991" y="91619"/>
                  </a:lnTo>
                  <a:lnTo>
                    <a:pt x="33279" y="91227"/>
                  </a:lnTo>
                  <a:lnTo>
                    <a:pt x="32567" y="90854"/>
                  </a:lnTo>
                  <a:lnTo>
                    <a:pt x="31736" y="90355"/>
                  </a:lnTo>
                  <a:lnTo>
                    <a:pt x="31162" y="90088"/>
                  </a:lnTo>
                  <a:lnTo>
                    <a:pt x="30311" y="89715"/>
                  </a:lnTo>
                  <a:lnTo>
                    <a:pt x="29757" y="89341"/>
                  </a:lnTo>
                  <a:lnTo>
                    <a:pt x="28906" y="88950"/>
                  </a:lnTo>
                  <a:lnTo>
                    <a:pt x="28214" y="88576"/>
                  </a:lnTo>
                  <a:lnTo>
                    <a:pt x="27363" y="88202"/>
                  </a:lnTo>
                  <a:lnTo>
                    <a:pt x="26789" y="87811"/>
                  </a:lnTo>
                  <a:lnTo>
                    <a:pt x="26097" y="87437"/>
                  </a:lnTo>
                  <a:lnTo>
                    <a:pt x="25246" y="87046"/>
                  </a:lnTo>
                  <a:lnTo>
                    <a:pt x="24534" y="86672"/>
                  </a:lnTo>
                  <a:lnTo>
                    <a:pt x="23841" y="86423"/>
                  </a:lnTo>
                  <a:lnTo>
                    <a:pt x="23129" y="86049"/>
                  </a:lnTo>
                  <a:lnTo>
                    <a:pt x="22417" y="85658"/>
                  </a:lnTo>
                  <a:lnTo>
                    <a:pt x="21724" y="85409"/>
                  </a:lnTo>
                  <a:lnTo>
                    <a:pt x="21012" y="85035"/>
                  </a:lnTo>
                  <a:lnTo>
                    <a:pt x="20458" y="84768"/>
                  </a:lnTo>
                  <a:lnTo>
                    <a:pt x="19746" y="84395"/>
                  </a:lnTo>
                  <a:lnTo>
                    <a:pt x="19033" y="84021"/>
                  </a:lnTo>
                  <a:lnTo>
                    <a:pt x="18479" y="83754"/>
                  </a:lnTo>
                  <a:lnTo>
                    <a:pt x="17767" y="83380"/>
                  </a:lnTo>
                  <a:lnTo>
                    <a:pt x="17213" y="83131"/>
                  </a:lnTo>
                  <a:lnTo>
                    <a:pt x="16501" y="82740"/>
                  </a:lnTo>
                  <a:lnTo>
                    <a:pt x="15927" y="82491"/>
                  </a:lnTo>
                  <a:lnTo>
                    <a:pt x="15373" y="82241"/>
                  </a:lnTo>
                  <a:lnTo>
                    <a:pt x="14799" y="81868"/>
                  </a:lnTo>
                  <a:lnTo>
                    <a:pt x="14245" y="81601"/>
                  </a:lnTo>
                  <a:lnTo>
                    <a:pt x="13671" y="81227"/>
                  </a:lnTo>
                  <a:lnTo>
                    <a:pt x="13256" y="80978"/>
                  </a:lnTo>
                  <a:lnTo>
                    <a:pt x="12544" y="80711"/>
                  </a:lnTo>
                  <a:lnTo>
                    <a:pt x="12128" y="80587"/>
                  </a:lnTo>
                  <a:lnTo>
                    <a:pt x="11713" y="80338"/>
                  </a:lnTo>
                  <a:lnTo>
                    <a:pt x="11139" y="80088"/>
                  </a:lnTo>
                  <a:lnTo>
                    <a:pt x="10723" y="79839"/>
                  </a:lnTo>
                  <a:lnTo>
                    <a:pt x="10288" y="79572"/>
                  </a:lnTo>
                  <a:lnTo>
                    <a:pt x="10011" y="79448"/>
                  </a:lnTo>
                  <a:lnTo>
                    <a:pt x="9596" y="79323"/>
                  </a:lnTo>
                  <a:lnTo>
                    <a:pt x="9160" y="79074"/>
                  </a:lnTo>
                  <a:lnTo>
                    <a:pt x="8883" y="78950"/>
                  </a:lnTo>
                  <a:lnTo>
                    <a:pt x="8606" y="78683"/>
                  </a:lnTo>
                  <a:lnTo>
                    <a:pt x="7894" y="78434"/>
                  </a:lnTo>
                  <a:lnTo>
                    <a:pt x="7478" y="78185"/>
                  </a:lnTo>
                  <a:lnTo>
                    <a:pt x="7043" y="78060"/>
                  </a:lnTo>
                  <a:lnTo>
                    <a:pt x="6766" y="77935"/>
                  </a:lnTo>
                  <a:lnTo>
                    <a:pt x="6628" y="77811"/>
                  </a:lnTo>
                  <a:lnTo>
                    <a:pt x="6766" y="77686"/>
                  </a:lnTo>
                  <a:lnTo>
                    <a:pt x="6905" y="77544"/>
                  </a:lnTo>
                  <a:lnTo>
                    <a:pt x="7201" y="77170"/>
                  </a:lnTo>
                  <a:lnTo>
                    <a:pt x="7755" y="76921"/>
                  </a:lnTo>
                  <a:lnTo>
                    <a:pt x="7894" y="76530"/>
                  </a:lnTo>
                  <a:lnTo>
                    <a:pt x="8171" y="76281"/>
                  </a:lnTo>
                  <a:lnTo>
                    <a:pt x="8606" y="76032"/>
                  </a:lnTo>
                  <a:lnTo>
                    <a:pt x="8883" y="75658"/>
                  </a:lnTo>
                  <a:lnTo>
                    <a:pt x="9319" y="75266"/>
                  </a:lnTo>
                  <a:lnTo>
                    <a:pt x="9734" y="74893"/>
                  </a:lnTo>
                  <a:lnTo>
                    <a:pt x="10011" y="74501"/>
                  </a:lnTo>
                  <a:lnTo>
                    <a:pt x="10585" y="74128"/>
                  </a:lnTo>
                  <a:lnTo>
                    <a:pt x="11000" y="73629"/>
                  </a:lnTo>
                  <a:lnTo>
                    <a:pt x="11416" y="73238"/>
                  </a:lnTo>
                  <a:lnTo>
                    <a:pt x="11990" y="72740"/>
                  </a:lnTo>
                  <a:lnTo>
                    <a:pt x="12405" y="72224"/>
                  </a:lnTo>
                  <a:lnTo>
                    <a:pt x="12979" y="71725"/>
                  </a:lnTo>
                  <a:lnTo>
                    <a:pt x="13533" y="71209"/>
                  </a:lnTo>
                  <a:lnTo>
                    <a:pt x="13830" y="70960"/>
                  </a:lnTo>
                  <a:lnTo>
                    <a:pt x="13968" y="70587"/>
                  </a:lnTo>
                  <a:lnTo>
                    <a:pt x="14384" y="70320"/>
                  </a:lnTo>
                  <a:lnTo>
                    <a:pt x="14661" y="70071"/>
                  </a:lnTo>
                  <a:lnTo>
                    <a:pt x="14957" y="69697"/>
                  </a:lnTo>
                  <a:lnTo>
                    <a:pt x="15234" y="69448"/>
                  </a:lnTo>
                  <a:lnTo>
                    <a:pt x="15373" y="69056"/>
                  </a:lnTo>
                  <a:lnTo>
                    <a:pt x="15788" y="68807"/>
                  </a:lnTo>
                  <a:lnTo>
                    <a:pt x="16085" y="68434"/>
                  </a:lnTo>
                  <a:lnTo>
                    <a:pt x="16362" y="68167"/>
                  </a:lnTo>
                  <a:lnTo>
                    <a:pt x="16639" y="67793"/>
                  </a:lnTo>
                  <a:lnTo>
                    <a:pt x="17075" y="67419"/>
                  </a:lnTo>
                  <a:lnTo>
                    <a:pt x="17213" y="67153"/>
                  </a:lnTo>
                  <a:lnTo>
                    <a:pt x="17490" y="66779"/>
                  </a:lnTo>
                  <a:lnTo>
                    <a:pt x="17767" y="66405"/>
                  </a:lnTo>
                  <a:lnTo>
                    <a:pt x="18202" y="66138"/>
                  </a:lnTo>
                  <a:lnTo>
                    <a:pt x="18479" y="65765"/>
                  </a:lnTo>
                  <a:lnTo>
                    <a:pt x="18756" y="65516"/>
                  </a:lnTo>
                  <a:lnTo>
                    <a:pt x="19033" y="65142"/>
                  </a:lnTo>
                  <a:lnTo>
                    <a:pt x="19469" y="64750"/>
                  </a:lnTo>
                  <a:lnTo>
                    <a:pt x="19607" y="64377"/>
                  </a:lnTo>
                  <a:lnTo>
                    <a:pt x="20023" y="63985"/>
                  </a:lnTo>
                  <a:lnTo>
                    <a:pt x="20300" y="63612"/>
                  </a:lnTo>
                  <a:lnTo>
                    <a:pt x="20596" y="63238"/>
                  </a:lnTo>
                  <a:lnTo>
                    <a:pt x="20873" y="62846"/>
                  </a:lnTo>
                  <a:lnTo>
                    <a:pt x="21150" y="62473"/>
                  </a:lnTo>
                  <a:lnTo>
                    <a:pt x="21289" y="62099"/>
                  </a:lnTo>
                  <a:lnTo>
                    <a:pt x="21724" y="61832"/>
                  </a:lnTo>
                  <a:lnTo>
                    <a:pt x="21863" y="61334"/>
                  </a:lnTo>
                  <a:lnTo>
                    <a:pt x="22278" y="61085"/>
                  </a:lnTo>
                  <a:lnTo>
                    <a:pt x="22417" y="60569"/>
                  </a:lnTo>
                  <a:lnTo>
                    <a:pt x="22713" y="60195"/>
                  </a:lnTo>
                  <a:lnTo>
                    <a:pt x="22990" y="59804"/>
                  </a:lnTo>
                  <a:lnTo>
                    <a:pt x="23267" y="59555"/>
                  </a:lnTo>
                  <a:lnTo>
                    <a:pt x="23544" y="59181"/>
                  </a:lnTo>
                  <a:lnTo>
                    <a:pt x="23841" y="58790"/>
                  </a:lnTo>
                  <a:lnTo>
                    <a:pt x="23980" y="58416"/>
                  </a:lnTo>
                  <a:lnTo>
                    <a:pt x="24257" y="58042"/>
                  </a:lnTo>
                  <a:lnTo>
                    <a:pt x="24534" y="57775"/>
                  </a:lnTo>
                  <a:lnTo>
                    <a:pt x="24672" y="57526"/>
                  </a:lnTo>
                  <a:lnTo>
                    <a:pt x="24969" y="57153"/>
                  </a:lnTo>
                  <a:lnTo>
                    <a:pt x="25107" y="56779"/>
                  </a:lnTo>
                  <a:lnTo>
                    <a:pt x="25246" y="56387"/>
                  </a:lnTo>
                  <a:lnTo>
                    <a:pt x="25661" y="56138"/>
                  </a:lnTo>
                  <a:lnTo>
                    <a:pt x="25800" y="55765"/>
                  </a:lnTo>
                  <a:lnTo>
                    <a:pt x="26097" y="55498"/>
                  </a:lnTo>
                  <a:lnTo>
                    <a:pt x="26235" y="55124"/>
                  </a:lnTo>
                  <a:lnTo>
                    <a:pt x="26512" y="54875"/>
                  </a:lnTo>
                  <a:lnTo>
                    <a:pt x="26651" y="54608"/>
                  </a:lnTo>
                  <a:lnTo>
                    <a:pt x="26928" y="54234"/>
                  </a:lnTo>
                  <a:lnTo>
                    <a:pt x="27086" y="53985"/>
                  </a:lnTo>
                  <a:lnTo>
                    <a:pt x="27225" y="53736"/>
                  </a:lnTo>
                  <a:lnTo>
                    <a:pt x="27363" y="53345"/>
                  </a:lnTo>
                  <a:lnTo>
                    <a:pt x="27502" y="53096"/>
                  </a:lnTo>
                  <a:lnTo>
                    <a:pt x="27779" y="52722"/>
                  </a:lnTo>
                  <a:lnTo>
                    <a:pt x="27917" y="52597"/>
                  </a:lnTo>
                  <a:lnTo>
                    <a:pt x="28214" y="52081"/>
                  </a:lnTo>
                  <a:lnTo>
                    <a:pt x="28491" y="51583"/>
                  </a:lnTo>
                  <a:lnTo>
                    <a:pt x="28768" y="51067"/>
                  </a:lnTo>
                  <a:lnTo>
                    <a:pt x="28906" y="50693"/>
                  </a:lnTo>
                  <a:lnTo>
                    <a:pt x="29183" y="50177"/>
                  </a:lnTo>
                  <a:lnTo>
                    <a:pt x="29480" y="49928"/>
                  </a:lnTo>
                  <a:lnTo>
                    <a:pt x="29619" y="49555"/>
                  </a:lnTo>
                  <a:lnTo>
                    <a:pt x="29757" y="49288"/>
                  </a:lnTo>
                  <a:lnTo>
                    <a:pt x="29896" y="49039"/>
                  </a:lnTo>
                  <a:lnTo>
                    <a:pt x="30034" y="48914"/>
                  </a:lnTo>
                  <a:lnTo>
                    <a:pt x="30173" y="48540"/>
                  </a:lnTo>
                  <a:lnTo>
                    <a:pt x="30311" y="48540"/>
                  </a:lnTo>
                  <a:lnTo>
                    <a:pt x="26928" y="48274"/>
                  </a:lnTo>
                  <a:lnTo>
                    <a:pt x="26928" y="482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6" name="Shape 326"/>
            <p:cNvSpPr/>
            <p:nvPr/>
          </p:nvSpPr>
          <p:spPr>
            <a:xfrm>
              <a:off x="4275" y="0"/>
              <a:ext cx="1141" cy="128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1963" y="115996"/>
                  </a:moveTo>
                  <a:lnTo>
                    <a:pt x="41226" y="115345"/>
                  </a:lnTo>
                  <a:lnTo>
                    <a:pt x="39754" y="114041"/>
                  </a:lnTo>
                  <a:lnTo>
                    <a:pt x="38282" y="111993"/>
                  </a:lnTo>
                  <a:lnTo>
                    <a:pt x="37546" y="110690"/>
                  </a:lnTo>
                  <a:lnTo>
                    <a:pt x="35232" y="108735"/>
                  </a:lnTo>
                  <a:lnTo>
                    <a:pt x="34496" y="107432"/>
                  </a:lnTo>
                  <a:lnTo>
                    <a:pt x="33023" y="105384"/>
                  </a:lnTo>
                  <a:lnTo>
                    <a:pt x="30815" y="102777"/>
                  </a:lnTo>
                  <a:lnTo>
                    <a:pt x="29237" y="100077"/>
                  </a:lnTo>
                  <a:lnTo>
                    <a:pt x="27765" y="97470"/>
                  </a:lnTo>
                  <a:lnTo>
                    <a:pt x="26292" y="96167"/>
                  </a:lnTo>
                  <a:lnTo>
                    <a:pt x="25556" y="94771"/>
                  </a:lnTo>
                  <a:lnTo>
                    <a:pt x="24820" y="93467"/>
                  </a:lnTo>
                  <a:lnTo>
                    <a:pt x="24820" y="92164"/>
                  </a:lnTo>
                  <a:lnTo>
                    <a:pt x="23242" y="90116"/>
                  </a:lnTo>
                  <a:lnTo>
                    <a:pt x="22506" y="88813"/>
                  </a:lnTo>
                  <a:lnTo>
                    <a:pt x="21770" y="86858"/>
                  </a:lnTo>
                  <a:lnTo>
                    <a:pt x="21034" y="86206"/>
                  </a:lnTo>
                  <a:lnTo>
                    <a:pt x="20297" y="84158"/>
                  </a:lnTo>
                  <a:lnTo>
                    <a:pt x="19561" y="82203"/>
                  </a:lnTo>
                  <a:lnTo>
                    <a:pt x="18825" y="80248"/>
                  </a:lnTo>
                  <a:lnTo>
                    <a:pt x="17984" y="78851"/>
                  </a:lnTo>
                  <a:lnTo>
                    <a:pt x="17248" y="76896"/>
                  </a:lnTo>
                  <a:lnTo>
                    <a:pt x="17248" y="75593"/>
                  </a:lnTo>
                  <a:lnTo>
                    <a:pt x="16511" y="73545"/>
                  </a:lnTo>
                  <a:lnTo>
                    <a:pt x="16511" y="71590"/>
                  </a:lnTo>
                  <a:lnTo>
                    <a:pt x="15775" y="69635"/>
                  </a:lnTo>
                  <a:lnTo>
                    <a:pt x="15039" y="68238"/>
                  </a:lnTo>
                  <a:lnTo>
                    <a:pt x="15039" y="66283"/>
                  </a:lnTo>
                  <a:lnTo>
                    <a:pt x="15039" y="64328"/>
                  </a:lnTo>
                  <a:lnTo>
                    <a:pt x="15039" y="62280"/>
                  </a:lnTo>
                  <a:lnTo>
                    <a:pt x="15039" y="60325"/>
                  </a:lnTo>
                  <a:lnTo>
                    <a:pt x="15039" y="59022"/>
                  </a:lnTo>
                  <a:lnTo>
                    <a:pt x="15039" y="57719"/>
                  </a:lnTo>
                  <a:lnTo>
                    <a:pt x="15039" y="55019"/>
                  </a:lnTo>
                  <a:lnTo>
                    <a:pt x="15039" y="53064"/>
                  </a:lnTo>
                  <a:lnTo>
                    <a:pt x="15039" y="51667"/>
                  </a:lnTo>
                  <a:lnTo>
                    <a:pt x="15775" y="49712"/>
                  </a:lnTo>
                  <a:lnTo>
                    <a:pt x="16511" y="47106"/>
                  </a:lnTo>
                  <a:lnTo>
                    <a:pt x="17248" y="45709"/>
                  </a:lnTo>
                  <a:lnTo>
                    <a:pt x="17984" y="43754"/>
                  </a:lnTo>
                  <a:lnTo>
                    <a:pt x="18825" y="42451"/>
                  </a:lnTo>
                  <a:lnTo>
                    <a:pt x="18825" y="40403"/>
                  </a:lnTo>
                  <a:lnTo>
                    <a:pt x="20297" y="38448"/>
                  </a:lnTo>
                  <a:lnTo>
                    <a:pt x="21034" y="36493"/>
                  </a:lnTo>
                  <a:lnTo>
                    <a:pt x="22506" y="35096"/>
                  </a:lnTo>
                  <a:lnTo>
                    <a:pt x="23978" y="33141"/>
                  </a:lnTo>
                  <a:lnTo>
                    <a:pt x="25556" y="31186"/>
                  </a:lnTo>
                  <a:lnTo>
                    <a:pt x="27765" y="29138"/>
                  </a:lnTo>
                  <a:lnTo>
                    <a:pt x="29237" y="27835"/>
                  </a:lnTo>
                  <a:lnTo>
                    <a:pt x="30815" y="26532"/>
                  </a:lnTo>
                  <a:lnTo>
                    <a:pt x="32287" y="24484"/>
                  </a:lnTo>
                  <a:lnTo>
                    <a:pt x="33759" y="23180"/>
                  </a:lnTo>
                  <a:lnTo>
                    <a:pt x="35968" y="21877"/>
                  </a:lnTo>
                  <a:lnTo>
                    <a:pt x="37546" y="19922"/>
                  </a:lnTo>
                  <a:lnTo>
                    <a:pt x="39754" y="18525"/>
                  </a:lnTo>
                  <a:lnTo>
                    <a:pt x="41226" y="17874"/>
                  </a:lnTo>
                  <a:lnTo>
                    <a:pt x="42804" y="17222"/>
                  </a:lnTo>
                  <a:lnTo>
                    <a:pt x="44276" y="15919"/>
                  </a:lnTo>
                  <a:lnTo>
                    <a:pt x="45749" y="15267"/>
                  </a:lnTo>
                  <a:lnTo>
                    <a:pt x="47957" y="14615"/>
                  </a:lnTo>
                  <a:lnTo>
                    <a:pt x="49535" y="13964"/>
                  </a:lnTo>
                  <a:lnTo>
                    <a:pt x="51007" y="13219"/>
                  </a:lnTo>
                  <a:lnTo>
                    <a:pt x="53216" y="13219"/>
                  </a:lnTo>
                  <a:lnTo>
                    <a:pt x="54794" y="11916"/>
                  </a:lnTo>
                  <a:lnTo>
                    <a:pt x="57002" y="11916"/>
                  </a:lnTo>
                  <a:lnTo>
                    <a:pt x="58475" y="11916"/>
                  </a:lnTo>
                  <a:lnTo>
                    <a:pt x="60052" y="11264"/>
                  </a:lnTo>
                  <a:lnTo>
                    <a:pt x="61524" y="11264"/>
                  </a:lnTo>
                  <a:lnTo>
                    <a:pt x="62997" y="11264"/>
                  </a:lnTo>
                  <a:lnTo>
                    <a:pt x="65205" y="11264"/>
                  </a:lnTo>
                  <a:lnTo>
                    <a:pt x="66783" y="11264"/>
                  </a:lnTo>
                  <a:lnTo>
                    <a:pt x="68255" y="11264"/>
                  </a:lnTo>
                  <a:lnTo>
                    <a:pt x="69728" y="11916"/>
                  </a:lnTo>
                  <a:lnTo>
                    <a:pt x="72778" y="11916"/>
                  </a:lnTo>
                  <a:lnTo>
                    <a:pt x="76459" y="13219"/>
                  </a:lnTo>
                  <a:lnTo>
                    <a:pt x="79509" y="13964"/>
                  </a:lnTo>
                  <a:lnTo>
                    <a:pt x="82453" y="14615"/>
                  </a:lnTo>
                  <a:lnTo>
                    <a:pt x="84767" y="15919"/>
                  </a:lnTo>
                  <a:lnTo>
                    <a:pt x="87712" y="16570"/>
                  </a:lnTo>
                  <a:lnTo>
                    <a:pt x="90026" y="17874"/>
                  </a:lnTo>
                  <a:lnTo>
                    <a:pt x="92971" y="18525"/>
                  </a:lnTo>
                  <a:lnTo>
                    <a:pt x="95179" y="19922"/>
                  </a:lnTo>
                  <a:lnTo>
                    <a:pt x="96757" y="21225"/>
                  </a:lnTo>
                  <a:lnTo>
                    <a:pt x="98229" y="22529"/>
                  </a:lnTo>
                  <a:lnTo>
                    <a:pt x="100438" y="23832"/>
                  </a:lnTo>
                  <a:lnTo>
                    <a:pt x="102015" y="24484"/>
                  </a:lnTo>
                  <a:lnTo>
                    <a:pt x="104224" y="25880"/>
                  </a:lnTo>
                  <a:lnTo>
                    <a:pt x="104960" y="26532"/>
                  </a:lnTo>
                  <a:lnTo>
                    <a:pt x="105696" y="27835"/>
                  </a:lnTo>
                  <a:lnTo>
                    <a:pt x="108010" y="28487"/>
                  </a:lnTo>
                  <a:lnTo>
                    <a:pt x="108010" y="29138"/>
                  </a:lnTo>
                  <a:lnTo>
                    <a:pt x="108746" y="29138"/>
                  </a:lnTo>
                  <a:lnTo>
                    <a:pt x="110219" y="28487"/>
                  </a:lnTo>
                  <a:lnTo>
                    <a:pt x="112427" y="27183"/>
                  </a:lnTo>
                  <a:lnTo>
                    <a:pt x="114741" y="26532"/>
                  </a:lnTo>
                  <a:lnTo>
                    <a:pt x="116950" y="24484"/>
                  </a:lnTo>
                  <a:lnTo>
                    <a:pt x="118422" y="23180"/>
                  </a:lnTo>
                  <a:lnTo>
                    <a:pt x="119263" y="21225"/>
                  </a:lnTo>
                  <a:lnTo>
                    <a:pt x="120000" y="19270"/>
                  </a:lnTo>
                  <a:lnTo>
                    <a:pt x="118422" y="17874"/>
                  </a:lnTo>
                  <a:lnTo>
                    <a:pt x="116213" y="15919"/>
                  </a:lnTo>
                  <a:lnTo>
                    <a:pt x="114741" y="14615"/>
                  </a:lnTo>
                  <a:lnTo>
                    <a:pt x="112427" y="13219"/>
                  </a:lnTo>
                  <a:lnTo>
                    <a:pt x="110219" y="11916"/>
                  </a:lnTo>
                  <a:lnTo>
                    <a:pt x="108746" y="11264"/>
                  </a:lnTo>
                  <a:lnTo>
                    <a:pt x="105696" y="9309"/>
                  </a:lnTo>
                  <a:lnTo>
                    <a:pt x="103488" y="7913"/>
                  </a:lnTo>
                  <a:lnTo>
                    <a:pt x="100438" y="7261"/>
                  </a:lnTo>
                  <a:lnTo>
                    <a:pt x="97493" y="5958"/>
                  </a:lnTo>
                  <a:lnTo>
                    <a:pt x="95179" y="5306"/>
                  </a:lnTo>
                  <a:lnTo>
                    <a:pt x="93707" y="4654"/>
                  </a:lnTo>
                  <a:lnTo>
                    <a:pt x="92234" y="4003"/>
                  </a:lnTo>
                  <a:lnTo>
                    <a:pt x="90026" y="3351"/>
                  </a:lnTo>
                  <a:lnTo>
                    <a:pt x="88448" y="3351"/>
                  </a:lnTo>
                  <a:lnTo>
                    <a:pt x="86976" y="2606"/>
                  </a:lnTo>
                  <a:lnTo>
                    <a:pt x="84767" y="2606"/>
                  </a:lnTo>
                  <a:lnTo>
                    <a:pt x="83190" y="1955"/>
                  </a:lnTo>
                  <a:lnTo>
                    <a:pt x="81717" y="1303"/>
                  </a:lnTo>
                  <a:lnTo>
                    <a:pt x="79509" y="1303"/>
                  </a:lnTo>
                  <a:lnTo>
                    <a:pt x="77195" y="651"/>
                  </a:lnTo>
                  <a:lnTo>
                    <a:pt x="75723" y="651"/>
                  </a:lnTo>
                  <a:lnTo>
                    <a:pt x="73514" y="0"/>
                  </a:lnTo>
                  <a:lnTo>
                    <a:pt x="72042" y="0"/>
                  </a:lnTo>
                  <a:lnTo>
                    <a:pt x="69728" y="0"/>
                  </a:lnTo>
                  <a:lnTo>
                    <a:pt x="67519" y="0"/>
                  </a:lnTo>
                  <a:lnTo>
                    <a:pt x="65205" y="0"/>
                  </a:lnTo>
                  <a:lnTo>
                    <a:pt x="62997" y="0"/>
                  </a:lnTo>
                  <a:lnTo>
                    <a:pt x="60788" y="0"/>
                  </a:lnTo>
                  <a:lnTo>
                    <a:pt x="59211" y="0"/>
                  </a:lnTo>
                  <a:lnTo>
                    <a:pt x="57002" y="0"/>
                  </a:lnTo>
                  <a:lnTo>
                    <a:pt x="54794" y="651"/>
                  </a:lnTo>
                  <a:lnTo>
                    <a:pt x="52480" y="651"/>
                  </a:lnTo>
                  <a:lnTo>
                    <a:pt x="51007" y="1303"/>
                  </a:lnTo>
                  <a:lnTo>
                    <a:pt x="48799" y="1303"/>
                  </a:lnTo>
                  <a:lnTo>
                    <a:pt x="46485" y="2606"/>
                  </a:lnTo>
                  <a:lnTo>
                    <a:pt x="44276" y="2606"/>
                  </a:lnTo>
                  <a:lnTo>
                    <a:pt x="41963" y="3351"/>
                  </a:lnTo>
                  <a:lnTo>
                    <a:pt x="39754" y="4654"/>
                  </a:lnTo>
                  <a:lnTo>
                    <a:pt x="38282" y="5306"/>
                  </a:lnTo>
                  <a:lnTo>
                    <a:pt x="35232" y="5958"/>
                  </a:lnTo>
                  <a:lnTo>
                    <a:pt x="33759" y="7261"/>
                  </a:lnTo>
                  <a:lnTo>
                    <a:pt x="31551" y="7913"/>
                  </a:lnTo>
                  <a:lnTo>
                    <a:pt x="29237" y="9309"/>
                  </a:lnTo>
                  <a:lnTo>
                    <a:pt x="27765" y="10612"/>
                  </a:lnTo>
                  <a:lnTo>
                    <a:pt x="25556" y="11916"/>
                  </a:lnTo>
                  <a:lnTo>
                    <a:pt x="23242" y="13964"/>
                  </a:lnTo>
                  <a:lnTo>
                    <a:pt x="21034" y="15919"/>
                  </a:lnTo>
                  <a:lnTo>
                    <a:pt x="19561" y="17222"/>
                  </a:lnTo>
                  <a:lnTo>
                    <a:pt x="17984" y="19270"/>
                  </a:lnTo>
                  <a:lnTo>
                    <a:pt x="15775" y="20574"/>
                  </a:lnTo>
                  <a:lnTo>
                    <a:pt x="13567" y="23180"/>
                  </a:lnTo>
                  <a:lnTo>
                    <a:pt x="11989" y="24484"/>
                  </a:lnTo>
                  <a:lnTo>
                    <a:pt x="10517" y="27183"/>
                  </a:lnTo>
                  <a:lnTo>
                    <a:pt x="9044" y="28487"/>
                  </a:lnTo>
                  <a:lnTo>
                    <a:pt x="7572" y="31186"/>
                  </a:lnTo>
                  <a:lnTo>
                    <a:pt x="5994" y="33141"/>
                  </a:lnTo>
                  <a:lnTo>
                    <a:pt x="5258" y="35096"/>
                  </a:lnTo>
                  <a:lnTo>
                    <a:pt x="3786" y="36493"/>
                  </a:lnTo>
                  <a:lnTo>
                    <a:pt x="3049" y="39100"/>
                  </a:lnTo>
                  <a:lnTo>
                    <a:pt x="2313" y="41148"/>
                  </a:lnTo>
                  <a:lnTo>
                    <a:pt x="2313" y="43103"/>
                  </a:lnTo>
                  <a:lnTo>
                    <a:pt x="1577" y="45058"/>
                  </a:lnTo>
                  <a:lnTo>
                    <a:pt x="736" y="47106"/>
                  </a:lnTo>
                  <a:lnTo>
                    <a:pt x="736" y="49712"/>
                  </a:lnTo>
                  <a:lnTo>
                    <a:pt x="736" y="51667"/>
                  </a:lnTo>
                  <a:lnTo>
                    <a:pt x="0" y="53716"/>
                  </a:lnTo>
                  <a:lnTo>
                    <a:pt x="0" y="55671"/>
                  </a:lnTo>
                  <a:lnTo>
                    <a:pt x="0" y="58370"/>
                  </a:lnTo>
                  <a:lnTo>
                    <a:pt x="0" y="60325"/>
                  </a:lnTo>
                  <a:lnTo>
                    <a:pt x="0" y="62280"/>
                  </a:lnTo>
                  <a:lnTo>
                    <a:pt x="0" y="64328"/>
                  </a:lnTo>
                  <a:lnTo>
                    <a:pt x="0" y="66283"/>
                  </a:lnTo>
                  <a:lnTo>
                    <a:pt x="736" y="68983"/>
                  </a:lnTo>
                  <a:lnTo>
                    <a:pt x="736" y="70287"/>
                  </a:lnTo>
                  <a:lnTo>
                    <a:pt x="1577" y="72893"/>
                  </a:lnTo>
                  <a:lnTo>
                    <a:pt x="1577" y="74941"/>
                  </a:lnTo>
                  <a:lnTo>
                    <a:pt x="2313" y="76896"/>
                  </a:lnTo>
                  <a:lnTo>
                    <a:pt x="3049" y="78851"/>
                  </a:lnTo>
                  <a:lnTo>
                    <a:pt x="3049" y="80899"/>
                  </a:lnTo>
                  <a:lnTo>
                    <a:pt x="3786" y="82854"/>
                  </a:lnTo>
                  <a:lnTo>
                    <a:pt x="5258" y="84903"/>
                  </a:lnTo>
                  <a:lnTo>
                    <a:pt x="5258" y="86206"/>
                  </a:lnTo>
                  <a:lnTo>
                    <a:pt x="5994" y="88161"/>
                  </a:lnTo>
                  <a:lnTo>
                    <a:pt x="6730" y="90116"/>
                  </a:lnTo>
                  <a:lnTo>
                    <a:pt x="7572" y="92164"/>
                  </a:lnTo>
                  <a:lnTo>
                    <a:pt x="8308" y="93467"/>
                  </a:lnTo>
                  <a:lnTo>
                    <a:pt x="9780" y="95422"/>
                  </a:lnTo>
                  <a:lnTo>
                    <a:pt x="10517" y="96819"/>
                  </a:lnTo>
                  <a:lnTo>
                    <a:pt x="11253" y="98774"/>
                  </a:lnTo>
                  <a:lnTo>
                    <a:pt x="11989" y="100077"/>
                  </a:lnTo>
                  <a:lnTo>
                    <a:pt x="12725" y="101474"/>
                  </a:lnTo>
                  <a:lnTo>
                    <a:pt x="13567" y="103429"/>
                  </a:lnTo>
                  <a:lnTo>
                    <a:pt x="15039" y="104732"/>
                  </a:lnTo>
                  <a:lnTo>
                    <a:pt x="16511" y="107432"/>
                  </a:lnTo>
                  <a:lnTo>
                    <a:pt x="18825" y="110038"/>
                  </a:lnTo>
                  <a:lnTo>
                    <a:pt x="20297" y="111993"/>
                  </a:lnTo>
                  <a:lnTo>
                    <a:pt x="21770" y="114041"/>
                  </a:lnTo>
                  <a:lnTo>
                    <a:pt x="23242" y="115345"/>
                  </a:lnTo>
                  <a:lnTo>
                    <a:pt x="25556" y="117300"/>
                  </a:lnTo>
                  <a:lnTo>
                    <a:pt x="27765" y="119348"/>
                  </a:lnTo>
                  <a:lnTo>
                    <a:pt x="29973" y="120000"/>
                  </a:lnTo>
                  <a:lnTo>
                    <a:pt x="32287" y="119348"/>
                  </a:lnTo>
                  <a:lnTo>
                    <a:pt x="34496" y="118696"/>
                  </a:lnTo>
                  <a:lnTo>
                    <a:pt x="36809" y="118696"/>
                  </a:lnTo>
                  <a:lnTo>
                    <a:pt x="38282" y="117300"/>
                  </a:lnTo>
                  <a:lnTo>
                    <a:pt x="41226" y="116648"/>
                  </a:lnTo>
                  <a:lnTo>
                    <a:pt x="41963" y="115996"/>
                  </a:lnTo>
                  <a:lnTo>
                    <a:pt x="41963" y="1159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7" name="Shape 327"/>
            <p:cNvSpPr/>
            <p:nvPr/>
          </p:nvSpPr>
          <p:spPr>
            <a:xfrm>
              <a:off x="5572" y="50"/>
              <a:ext cx="792" cy="122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1363" y="120000"/>
                  </a:moveTo>
                  <a:lnTo>
                    <a:pt x="30303" y="118530"/>
                  </a:lnTo>
                  <a:lnTo>
                    <a:pt x="29242" y="117844"/>
                  </a:lnTo>
                  <a:lnTo>
                    <a:pt x="27121" y="115787"/>
                  </a:lnTo>
                  <a:lnTo>
                    <a:pt x="24848" y="112946"/>
                  </a:lnTo>
                  <a:lnTo>
                    <a:pt x="22727" y="111575"/>
                  </a:lnTo>
                  <a:lnTo>
                    <a:pt x="20606" y="109518"/>
                  </a:lnTo>
                  <a:lnTo>
                    <a:pt x="18484" y="107461"/>
                  </a:lnTo>
                  <a:lnTo>
                    <a:pt x="17424" y="105991"/>
                  </a:lnTo>
                  <a:lnTo>
                    <a:pt x="15151" y="103248"/>
                  </a:lnTo>
                  <a:lnTo>
                    <a:pt x="14090" y="101093"/>
                  </a:lnTo>
                  <a:lnTo>
                    <a:pt x="11969" y="99036"/>
                  </a:lnTo>
                  <a:lnTo>
                    <a:pt x="10909" y="96293"/>
                  </a:lnTo>
                  <a:lnTo>
                    <a:pt x="8636" y="92767"/>
                  </a:lnTo>
                  <a:lnTo>
                    <a:pt x="6515" y="89926"/>
                  </a:lnTo>
                  <a:lnTo>
                    <a:pt x="5454" y="88555"/>
                  </a:lnTo>
                  <a:lnTo>
                    <a:pt x="5454" y="87183"/>
                  </a:lnTo>
                  <a:lnTo>
                    <a:pt x="4393" y="85812"/>
                  </a:lnTo>
                  <a:lnTo>
                    <a:pt x="4393" y="83657"/>
                  </a:lnTo>
                  <a:lnTo>
                    <a:pt x="3333" y="82285"/>
                  </a:lnTo>
                  <a:lnTo>
                    <a:pt x="2272" y="80914"/>
                  </a:lnTo>
                  <a:lnTo>
                    <a:pt x="2272" y="78857"/>
                  </a:lnTo>
                  <a:lnTo>
                    <a:pt x="1212" y="77387"/>
                  </a:lnTo>
                  <a:lnTo>
                    <a:pt x="1212" y="76016"/>
                  </a:lnTo>
                  <a:lnTo>
                    <a:pt x="1212" y="73959"/>
                  </a:lnTo>
                  <a:lnTo>
                    <a:pt x="1212" y="72489"/>
                  </a:lnTo>
                  <a:lnTo>
                    <a:pt x="1212" y="70432"/>
                  </a:lnTo>
                  <a:lnTo>
                    <a:pt x="0" y="69061"/>
                  </a:lnTo>
                  <a:lnTo>
                    <a:pt x="0" y="66906"/>
                  </a:lnTo>
                  <a:lnTo>
                    <a:pt x="0" y="64848"/>
                  </a:lnTo>
                  <a:lnTo>
                    <a:pt x="0" y="62791"/>
                  </a:lnTo>
                  <a:lnTo>
                    <a:pt x="0" y="60636"/>
                  </a:lnTo>
                  <a:lnTo>
                    <a:pt x="0" y="58579"/>
                  </a:lnTo>
                  <a:lnTo>
                    <a:pt x="0" y="57208"/>
                  </a:lnTo>
                  <a:lnTo>
                    <a:pt x="0" y="55836"/>
                  </a:lnTo>
                  <a:lnTo>
                    <a:pt x="0" y="52995"/>
                  </a:lnTo>
                  <a:lnTo>
                    <a:pt x="1212" y="50938"/>
                  </a:lnTo>
                  <a:lnTo>
                    <a:pt x="1212" y="49469"/>
                  </a:lnTo>
                  <a:lnTo>
                    <a:pt x="2272" y="47412"/>
                  </a:lnTo>
                  <a:lnTo>
                    <a:pt x="2272" y="44669"/>
                  </a:lnTo>
                  <a:lnTo>
                    <a:pt x="3333" y="43200"/>
                  </a:lnTo>
                  <a:lnTo>
                    <a:pt x="4393" y="41142"/>
                  </a:lnTo>
                  <a:lnTo>
                    <a:pt x="5454" y="39085"/>
                  </a:lnTo>
                  <a:lnTo>
                    <a:pt x="6515" y="36930"/>
                  </a:lnTo>
                  <a:lnTo>
                    <a:pt x="7575" y="34873"/>
                  </a:lnTo>
                  <a:lnTo>
                    <a:pt x="8636" y="32816"/>
                  </a:lnTo>
                  <a:lnTo>
                    <a:pt x="9848" y="30661"/>
                  </a:lnTo>
                  <a:lnTo>
                    <a:pt x="10909" y="28604"/>
                  </a:lnTo>
                  <a:lnTo>
                    <a:pt x="11969" y="27232"/>
                  </a:lnTo>
                  <a:lnTo>
                    <a:pt x="14090" y="25763"/>
                  </a:lnTo>
                  <a:lnTo>
                    <a:pt x="16212" y="24391"/>
                  </a:lnTo>
                  <a:lnTo>
                    <a:pt x="17424" y="23020"/>
                  </a:lnTo>
                  <a:lnTo>
                    <a:pt x="18484" y="20865"/>
                  </a:lnTo>
                  <a:lnTo>
                    <a:pt x="20606" y="19493"/>
                  </a:lnTo>
                  <a:lnTo>
                    <a:pt x="22727" y="18122"/>
                  </a:lnTo>
                  <a:lnTo>
                    <a:pt x="27121" y="15379"/>
                  </a:lnTo>
                  <a:lnTo>
                    <a:pt x="30303" y="13224"/>
                  </a:lnTo>
                  <a:lnTo>
                    <a:pt x="34696" y="10481"/>
                  </a:lnTo>
                  <a:lnTo>
                    <a:pt x="40000" y="9012"/>
                  </a:lnTo>
                  <a:lnTo>
                    <a:pt x="44393" y="6955"/>
                  </a:lnTo>
                  <a:lnTo>
                    <a:pt x="48636" y="5583"/>
                  </a:lnTo>
                  <a:lnTo>
                    <a:pt x="50757" y="4897"/>
                  </a:lnTo>
                  <a:lnTo>
                    <a:pt x="54090" y="4212"/>
                  </a:lnTo>
                  <a:lnTo>
                    <a:pt x="55151" y="3428"/>
                  </a:lnTo>
                  <a:lnTo>
                    <a:pt x="58333" y="3428"/>
                  </a:lnTo>
                  <a:lnTo>
                    <a:pt x="59393" y="2742"/>
                  </a:lnTo>
                  <a:lnTo>
                    <a:pt x="62727" y="2057"/>
                  </a:lnTo>
                  <a:lnTo>
                    <a:pt x="65909" y="2057"/>
                  </a:lnTo>
                  <a:lnTo>
                    <a:pt x="68030" y="2057"/>
                  </a:lnTo>
                  <a:lnTo>
                    <a:pt x="72424" y="685"/>
                  </a:lnTo>
                  <a:lnTo>
                    <a:pt x="76818" y="0"/>
                  </a:lnTo>
                  <a:lnTo>
                    <a:pt x="82121" y="0"/>
                  </a:lnTo>
                  <a:lnTo>
                    <a:pt x="86515" y="0"/>
                  </a:lnTo>
                  <a:lnTo>
                    <a:pt x="89696" y="0"/>
                  </a:lnTo>
                  <a:lnTo>
                    <a:pt x="94090" y="0"/>
                  </a:lnTo>
                  <a:lnTo>
                    <a:pt x="97272" y="0"/>
                  </a:lnTo>
                  <a:lnTo>
                    <a:pt x="101515" y="0"/>
                  </a:lnTo>
                  <a:lnTo>
                    <a:pt x="104848" y="685"/>
                  </a:lnTo>
                  <a:lnTo>
                    <a:pt x="108030" y="685"/>
                  </a:lnTo>
                  <a:lnTo>
                    <a:pt x="110151" y="2057"/>
                  </a:lnTo>
                  <a:lnTo>
                    <a:pt x="112424" y="2742"/>
                  </a:lnTo>
                  <a:lnTo>
                    <a:pt x="115606" y="3428"/>
                  </a:lnTo>
                  <a:lnTo>
                    <a:pt x="118787" y="6269"/>
                  </a:lnTo>
                  <a:lnTo>
                    <a:pt x="118787" y="7640"/>
                  </a:lnTo>
                  <a:lnTo>
                    <a:pt x="118787" y="9795"/>
                  </a:lnTo>
                  <a:lnTo>
                    <a:pt x="118787" y="10481"/>
                  </a:lnTo>
                  <a:lnTo>
                    <a:pt x="119999" y="11853"/>
                  </a:lnTo>
                  <a:lnTo>
                    <a:pt x="118787" y="13910"/>
                  </a:lnTo>
                  <a:lnTo>
                    <a:pt x="117727" y="16065"/>
                  </a:lnTo>
                  <a:lnTo>
                    <a:pt x="115606" y="16751"/>
                  </a:lnTo>
                  <a:lnTo>
                    <a:pt x="114545" y="17436"/>
                  </a:lnTo>
                  <a:lnTo>
                    <a:pt x="113484" y="17436"/>
                  </a:lnTo>
                  <a:lnTo>
                    <a:pt x="111363" y="16751"/>
                  </a:lnTo>
                  <a:lnTo>
                    <a:pt x="109090" y="16065"/>
                  </a:lnTo>
                  <a:lnTo>
                    <a:pt x="106969" y="16065"/>
                  </a:lnTo>
                  <a:lnTo>
                    <a:pt x="104848" y="16065"/>
                  </a:lnTo>
                  <a:lnTo>
                    <a:pt x="102727" y="16065"/>
                  </a:lnTo>
                  <a:lnTo>
                    <a:pt x="100454" y="14595"/>
                  </a:lnTo>
                  <a:lnTo>
                    <a:pt x="97272" y="14595"/>
                  </a:lnTo>
                  <a:lnTo>
                    <a:pt x="94090" y="14595"/>
                  </a:lnTo>
                  <a:lnTo>
                    <a:pt x="90757" y="14595"/>
                  </a:lnTo>
                  <a:lnTo>
                    <a:pt x="87575" y="14595"/>
                  </a:lnTo>
                  <a:lnTo>
                    <a:pt x="84242" y="14595"/>
                  </a:lnTo>
                  <a:lnTo>
                    <a:pt x="81060" y="14595"/>
                  </a:lnTo>
                  <a:lnTo>
                    <a:pt x="77878" y="14595"/>
                  </a:lnTo>
                  <a:lnTo>
                    <a:pt x="73484" y="14595"/>
                  </a:lnTo>
                  <a:lnTo>
                    <a:pt x="70303" y="14595"/>
                  </a:lnTo>
                  <a:lnTo>
                    <a:pt x="65909" y="15379"/>
                  </a:lnTo>
                  <a:lnTo>
                    <a:pt x="62727" y="16065"/>
                  </a:lnTo>
                  <a:lnTo>
                    <a:pt x="58333" y="16751"/>
                  </a:lnTo>
                  <a:lnTo>
                    <a:pt x="55151" y="18122"/>
                  </a:lnTo>
                  <a:lnTo>
                    <a:pt x="51969" y="18808"/>
                  </a:lnTo>
                  <a:lnTo>
                    <a:pt x="48636" y="20865"/>
                  </a:lnTo>
                  <a:lnTo>
                    <a:pt x="44393" y="21648"/>
                  </a:lnTo>
                  <a:lnTo>
                    <a:pt x="41060" y="23706"/>
                  </a:lnTo>
                  <a:lnTo>
                    <a:pt x="37878" y="25763"/>
                  </a:lnTo>
                  <a:lnTo>
                    <a:pt x="35757" y="27918"/>
                  </a:lnTo>
                  <a:lnTo>
                    <a:pt x="32424" y="30661"/>
                  </a:lnTo>
                  <a:lnTo>
                    <a:pt x="30303" y="33502"/>
                  </a:lnTo>
                  <a:lnTo>
                    <a:pt x="29242" y="34873"/>
                  </a:lnTo>
                  <a:lnTo>
                    <a:pt x="28181" y="36930"/>
                  </a:lnTo>
                  <a:lnTo>
                    <a:pt x="27121" y="38400"/>
                  </a:lnTo>
                  <a:lnTo>
                    <a:pt x="26060" y="39771"/>
                  </a:lnTo>
                  <a:lnTo>
                    <a:pt x="24848" y="41828"/>
                  </a:lnTo>
                  <a:lnTo>
                    <a:pt x="24848" y="43200"/>
                  </a:lnTo>
                  <a:lnTo>
                    <a:pt x="22727" y="44669"/>
                  </a:lnTo>
                  <a:lnTo>
                    <a:pt x="22727" y="46726"/>
                  </a:lnTo>
                  <a:lnTo>
                    <a:pt x="21666" y="48783"/>
                  </a:lnTo>
                  <a:lnTo>
                    <a:pt x="21666" y="50253"/>
                  </a:lnTo>
                  <a:lnTo>
                    <a:pt x="20606" y="51624"/>
                  </a:lnTo>
                  <a:lnTo>
                    <a:pt x="20606" y="53681"/>
                  </a:lnTo>
                  <a:lnTo>
                    <a:pt x="19545" y="55053"/>
                  </a:lnTo>
                  <a:lnTo>
                    <a:pt x="19545" y="56522"/>
                  </a:lnTo>
                  <a:lnTo>
                    <a:pt x="19545" y="57893"/>
                  </a:lnTo>
                  <a:lnTo>
                    <a:pt x="19545" y="59951"/>
                  </a:lnTo>
                  <a:lnTo>
                    <a:pt x="19545" y="61420"/>
                  </a:lnTo>
                  <a:lnTo>
                    <a:pt x="19545" y="62791"/>
                  </a:lnTo>
                  <a:lnTo>
                    <a:pt x="19545" y="64848"/>
                  </a:lnTo>
                  <a:lnTo>
                    <a:pt x="19545" y="66220"/>
                  </a:lnTo>
                  <a:lnTo>
                    <a:pt x="19545" y="69061"/>
                  </a:lnTo>
                  <a:lnTo>
                    <a:pt x="20606" y="71804"/>
                  </a:lnTo>
                  <a:lnTo>
                    <a:pt x="21666" y="74644"/>
                  </a:lnTo>
                  <a:lnTo>
                    <a:pt x="22727" y="77387"/>
                  </a:lnTo>
                  <a:lnTo>
                    <a:pt x="22727" y="80228"/>
                  </a:lnTo>
                  <a:lnTo>
                    <a:pt x="24848" y="82971"/>
                  </a:lnTo>
                  <a:lnTo>
                    <a:pt x="26060" y="85812"/>
                  </a:lnTo>
                  <a:lnTo>
                    <a:pt x="27121" y="88555"/>
                  </a:lnTo>
                  <a:lnTo>
                    <a:pt x="29242" y="90710"/>
                  </a:lnTo>
                  <a:lnTo>
                    <a:pt x="30303" y="92767"/>
                  </a:lnTo>
                  <a:lnTo>
                    <a:pt x="31363" y="94824"/>
                  </a:lnTo>
                  <a:lnTo>
                    <a:pt x="33484" y="96979"/>
                  </a:lnTo>
                  <a:lnTo>
                    <a:pt x="34696" y="99036"/>
                  </a:lnTo>
                  <a:lnTo>
                    <a:pt x="35757" y="100408"/>
                  </a:lnTo>
                  <a:lnTo>
                    <a:pt x="36818" y="102563"/>
                  </a:lnTo>
                  <a:lnTo>
                    <a:pt x="38939" y="103934"/>
                  </a:lnTo>
                  <a:lnTo>
                    <a:pt x="41060" y="106677"/>
                  </a:lnTo>
                  <a:lnTo>
                    <a:pt x="43333" y="108832"/>
                  </a:lnTo>
                  <a:lnTo>
                    <a:pt x="44393" y="110889"/>
                  </a:lnTo>
                  <a:lnTo>
                    <a:pt x="45454" y="112261"/>
                  </a:lnTo>
                  <a:lnTo>
                    <a:pt x="45454" y="113730"/>
                  </a:lnTo>
                  <a:lnTo>
                    <a:pt x="44393" y="115102"/>
                  </a:lnTo>
                  <a:lnTo>
                    <a:pt x="41060" y="115787"/>
                  </a:lnTo>
                  <a:lnTo>
                    <a:pt x="38939" y="117159"/>
                  </a:lnTo>
                  <a:lnTo>
                    <a:pt x="36818" y="117844"/>
                  </a:lnTo>
                  <a:lnTo>
                    <a:pt x="33484" y="118530"/>
                  </a:lnTo>
                  <a:lnTo>
                    <a:pt x="32424" y="119314"/>
                  </a:lnTo>
                  <a:lnTo>
                    <a:pt x="31363" y="120000"/>
                  </a:lnTo>
                  <a:lnTo>
                    <a:pt x="31363" y="1200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8" name="Shape 328"/>
            <p:cNvSpPr/>
            <p:nvPr/>
          </p:nvSpPr>
          <p:spPr>
            <a:xfrm>
              <a:off x="6393" y="100"/>
              <a:ext cx="983" cy="111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6951" y="30590"/>
                  </a:moveTo>
                  <a:lnTo>
                    <a:pt x="106097" y="29731"/>
                  </a:lnTo>
                  <a:lnTo>
                    <a:pt x="105243" y="28980"/>
                  </a:lnTo>
                  <a:lnTo>
                    <a:pt x="103414" y="27477"/>
                  </a:lnTo>
                  <a:lnTo>
                    <a:pt x="101707" y="25223"/>
                  </a:lnTo>
                  <a:lnTo>
                    <a:pt x="100000" y="23613"/>
                  </a:lnTo>
                  <a:lnTo>
                    <a:pt x="97317" y="22862"/>
                  </a:lnTo>
                  <a:lnTo>
                    <a:pt x="96463" y="21359"/>
                  </a:lnTo>
                  <a:lnTo>
                    <a:pt x="93902" y="20608"/>
                  </a:lnTo>
                  <a:lnTo>
                    <a:pt x="92195" y="19856"/>
                  </a:lnTo>
                  <a:lnTo>
                    <a:pt x="90365" y="18354"/>
                  </a:lnTo>
                  <a:lnTo>
                    <a:pt x="87804" y="17495"/>
                  </a:lnTo>
                  <a:lnTo>
                    <a:pt x="85243" y="16744"/>
                  </a:lnTo>
                  <a:lnTo>
                    <a:pt x="82560" y="15992"/>
                  </a:lnTo>
                  <a:lnTo>
                    <a:pt x="80000" y="14490"/>
                  </a:lnTo>
                  <a:lnTo>
                    <a:pt x="77317" y="13738"/>
                  </a:lnTo>
                  <a:lnTo>
                    <a:pt x="74756" y="13738"/>
                  </a:lnTo>
                  <a:lnTo>
                    <a:pt x="71341" y="12987"/>
                  </a:lnTo>
                  <a:lnTo>
                    <a:pt x="68658" y="12987"/>
                  </a:lnTo>
                  <a:lnTo>
                    <a:pt x="65243" y="12987"/>
                  </a:lnTo>
                  <a:lnTo>
                    <a:pt x="61707" y="14490"/>
                  </a:lnTo>
                  <a:lnTo>
                    <a:pt x="59146" y="14490"/>
                  </a:lnTo>
                  <a:lnTo>
                    <a:pt x="55609" y="15992"/>
                  </a:lnTo>
                  <a:lnTo>
                    <a:pt x="51341" y="17495"/>
                  </a:lnTo>
                  <a:lnTo>
                    <a:pt x="47804" y="19105"/>
                  </a:lnTo>
                  <a:lnTo>
                    <a:pt x="44390" y="20608"/>
                  </a:lnTo>
                  <a:lnTo>
                    <a:pt x="40853" y="22862"/>
                  </a:lnTo>
                  <a:lnTo>
                    <a:pt x="39146" y="24472"/>
                  </a:lnTo>
                  <a:lnTo>
                    <a:pt x="37439" y="25974"/>
                  </a:lnTo>
                  <a:lnTo>
                    <a:pt x="35609" y="27477"/>
                  </a:lnTo>
                  <a:lnTo>
                    <a:pt x="33902" y="29731"/>
                  </a:lnTo>
                  <a:lnTo>
                    <a:pt x="31341" y="30590"/>
                  </a:lnTo>
                  <a:lnTo>
                    <a:pt x="30487" y="32844"/>
                  </a:lnTo>
                  <a:lnTo>
                    <a:pt x="27804" y="33595"/>
                  </a:lnTo>
                  <a:lnTo>
                    <a:pt x="26951" y="35849"/>
                  </a:lnTo>
                  <a:lnTo>
                    <a:pt x="25243" y="37459"/>
                  </a:lnTo>
                  <a:lnTo>
                    <a:pt x="24390" y="38962"/>
                  </a:lnTo>
                  <a:lnTo>
                    <a:pt x="22560" y="41216"/>
                  </a:lnTo>
                  <a:lnTo>
                    <a:pt x="21707" y="42719"/>
                  </a:lnTo>
                  <a:lnTo>
                    <a:pt x="20853" y="44329"/>
                  </a:lnTo>
                  <a:lnTo>
                    <a:pt x="20000" y="45831"/>
                  </a:lnTo>
                  <a:lnTo>
                    <a:pt x="19146" y="48085"/>
                  </a:lnTo>
                  <a:lnTo>
                    <a:pt x="18292" y="49695"/>
                  </a:lnTo>
                  <a:lnTo>
                    <a:pt x="18292" y="51198"/>
                  </a:lnTo>
                  <a:lnTo>
                    <a:pt x="17439" y="53452"/>
                  </a:lnTo>
                  <a:lnTo>
                    <a:pt x="16585" y="54955"/>
                  </a:lnTo>
                  <a:lnTo>
                    <a:pt x="16585" y="56565"/>
                  </a:lnTo>
                  <a:lnTo>
                    <a:pt x="16585" y="58067"/>
                  </a:lnTo>
                  <a:lnTo>
                    <a:pt x="16585" y="60322"/>
                  </a:lnTo>
                  <a:lnTo>
                    <a:pt x="16585" y="61932"/>
                  </a:lnTo>
                  <a:lnTo>
                    <a:pt x="16585" y="63434"/>
                  </a:lnTo>
                  <a:lnTo>
                    <a:pt x="16585" y="64937"/>
                  </a:lnTo>
                  <a:lnTo>
                    <a:pt x="16585" y="66440"/>
                  </a:lnTo>
                  <a:lnTo>
                    <a:pt x="16585" y="68801"/>
                  </a:lnTo>
                  <a:lnTo>
                    <a:pt x="16585" y="70304"/>
                  </a:lnTo>
                  <a:lnTo>
                    <a:pt x="18292" y="73309"/>
                  </a:lnTo>
                  <a:lnTo>
                    <a:pt x="19146" y="76422"/>
                  </a:lnTo>
                  <a:lnTo>
                    <a:pt x="20000" y="79427"/>
                  </a:lnTo>
                  <a:lnTo>
                    <a:pt x="21707" y="83291"/>
                  </a:lnTo>
                  <a:lnTo>
                    <a:pt x="22560" y="85545"/>
                  </a:lnTo>
                  <a:lnTo>
                    <a:pt x="23536" y="88658"/>
                  </a:lnTo>
                  <a:lnTo>
                    <a:pt x="25243" y="90912"/>
                  </a:lnTo>
                  <a:lnTo>
                    <a:pt x="26951" y="94025"/>
                  </a:lnTo>
                  <a:lnTo>
                    <a:pt x="27804" y="96279"/>
                  </a:lnTo>
                  <a:lnTo>
                    <a:pt x="30487" y="98533"/>
                  </a:lnTo>
                  <a:lnTo>
                    <a:pt x="31341" y="100894"/>
                  </a:lnTo>
                  <a:lnTo>
                    <a:pt x="33048" y="103148"/>
                  </a:lnTo>
                  <a:lnTo>
                    <a:pt x="34756" y="104651"/>
                  </a:lnTo>
                  <a:lnTo>
                    <a:pt x="36463" y="106261"/>
                  </a:lnTo>
                  <a:lnTo>
                    <a:pt x="37439" y="107763"/>
                  </a:lnTo>
                  <a:lnTo>
                    <a:pt x="38292" y="109266"/>
                  </a:lnTo>
                  <a:lnTo>
                    <a:pt x="40853" y="111520"/>
                  </a:lnTo>
                  <a:lnTo>
                    <a:pt x="41707" y="113130"/>
                  </a:lnTo>
                  <a:lnTo>
                    <a:pt x="41707" y="114633"/>
                  </a:lnTo>
                  <a:lnTo>
                    <a:pt x="41707" y="116135"/>
                  </a:lnTo>
                  <a:lnTo>
                    <a:pt x="40853" y="116887"/>
                  </a:lnTo>
                  <a:lnTo>
                    <a:pt x="38292" y="119248"/>
                  </a:lnTo>
                  <a:lnTo>
                    <a:pt x="36463" y="119248"/>
                  </a:lnTo>
                  <a:lnTo>
                    <a:pt x="33902" y="120000"/>
                  </a:lnTo>
                  <a:lnTo>
                    <a:pt x="31341" y="120000"/>
                  </a:lnTo>
                  <a:lnTo>
                    <a:pt x="28658" y="119248"/>
                  </a:lnTo>
                  <a:lnTo>
                    <a:pt x="26951" y="118389"/>
                  </a:lnTo>
                  <a:lnTo>
                    <a:pt x="24390" y="116135"/>
                  </a:lnTo>
                  <a:lnTo>
                    <a:pt x="22560" y="114633"/>
                  </a:lnTo>
                  <a:lnTo>
                    <a:pt x="20853" y="113130"/>
                  </a:lnTo>
                  <a:lnTo>
                    <a:pt x="19146" y="110769"/>
                  </a:lnTo>
                  <a:lnTo>
                    <a:pt x="18292" y="109266"/>
                  </a:lnTo>
                  <a:lnTo>
                    <a:pt x="15609" y="106261"/>
                  </a:lnTo>
                  <a:lnTo>
                    <a:pt x="13902" y="103899"/>
                  </a:lnTo>
                  <a:lnTo>
                    <a:pt x="12195" y="100894"/>
                  </a:lnTo>
                  <a:lnTo>
                    <a:pt x="10487" y="98533"/>
                  </a:lnTo>
                  <a:lnTo>
                    <a:pt x="8658" y="95527"/>
                  </a:lnTo>
                  <a:lnTo>
                    <a:pt x="7804" y="91663"/>
                  </a:lnTo>
                  <a:lnTo>
                    <a:pt x="6097" y="90161"/>
                  </a:lnTo>
                  <a:lnTo>
                    <a:pt x="5243" y="88658"/>
                  </a:lnTo>
                  <a:lnTo>
                    <a:pt x="5243" y="86296"/>
                  </a:lnTo>
                  <a:lnTo>
                    <a:pt x="4390" y="85545"/>
                  </a:lnTo>
                  <a:lnTo>
                    <a:pt x="3536" y="83291"/>
                  </a:lnTo>
                  <a:lnTo>
                    <a:pt x="3536" y="81037"/>
                  </a:lnTo>
                  <a:lnTo>
                    <a:pt x="1707" y="79427"/>
                  </a:lnTo>
                  <a:lnTo>
                    <a:pt x="1707" y="77924"/>
                  </a:lnTo>
                  <a:lnTo>
                    <a:pt x="853" y="75670"/>
                  </a:lnTo>
                  <a:lnTo>
                    <a:pt x="853" y="73309"/>
                  </a:lnTo>
                  <a:lnTo>
                    <a:pt x="853" y="71806"/>
                  </a:lnTo>
                  <a:lnTo>
                    <a:pt x="853" y="69552"/>
                  </a:lnTo>
                  <a:lnTo>
                    <a:pt x="0" y="67942"/>
                  </a:lnTo>
                  <a:lnTo>
                    <a:pt x="0" y="65688"/>
                  </a:lnTo>
                  <a:lnTo>
                    <a:pt x="0" y="63434"/>
                  </a:lnTo>
                  <a:lnTo>
                    <a:pt x="0" y="61073"/>
                  </a:lnTo>
                  <a:lnTo>
                    <a:pt x="0" y="58819"/>
                  </a:lnTo>
                  <a:lnTo>
                    <a:pt x="0" y="57316"/>
                  </a:lnTo>
                  <a:lnTo>
                    <a:pt x="853" y="55813"/>
                  </a:lnTo>
                  <a:lnTo>
                    <a:pt x="853" y="53452"/>
                  </a:lnTo>
                  <a:lnTo>
                    <a:pt x="853" y="51198"/>
                  </a:lnTo>
                  <a:lnTo>
                    <a:pt x="1707" y="48837"/>
                  </a:lnTo>
                  <a:lnTo>
                    <a:pt x="1707" y="47334"/>
                  </a:lnTo>
                  <a:lnTo>
                    <a:pt x="3536" y="45080"/>
                  </a:lnTo>
                  <a:lnTo>
                    <a:pt x="4390" y="42719"/>
                  </a:lnTo>
                  <a:lnTo>
                    <a:pt x="5243" y="40465"/>
                  </a:lnTo>
                  <a:lnTo>
                    <a:pt x="6097" y="38211"/>
                  </a:lnTo>
                  <a:lnTo>
                    <a:pt x="7804" y="36708"/>
                  </a:lnTo>
                  <a:lnTo>
                    <a:pt x="8658" y="35098"/>
                  </a:lnTo>
                  <a:lnTo>
                    <a:pt x="9634" y="32844"/>
                  </a:lnTo>
                  <a:lnTo>
                    <a:pt x="11341" y="30590"/>
                  </a:lnTo>
                  <a:lnTo>
                    <a:pt x="13048" y="28228"/>
                  </a:lnTo>
                  <a:lnTo>
                    <a:pt x="14756" y="25974"/>
                  </a:lnTo>
                  <a:lnTo>
                    <a:pt x="16585" y="23613"/>
                  </a:lnTo>
                  <a:lnTo>
                    <a:pt x="19146" y="22110"/>
                  </a:lnTo>
                  <a:lnTo>
                    <a:pt x="21707" y="20608"/>
                  </a:lnTo>
                  <a:lnTo>
                    <a:pt x="23536" y="18354"/>
                  </a:lnTo>
                  <a:lnTo>
                    <a:pt x="25243" y="16744"/>
                  </a:lnTo>
                  <a:lnTo>
                    <a:pt x="27804" y="14490"/>
                  </a:lnTo>
                  <a:lnTo>
                    <a:pt x="30487" y="12987"/>
                  </a:lnTo>
                  <a:lnTo>
                    <a:pt x="32195" y="11484"/>
                  </a:lnTo>
                  <a:lnTo>
                    <a:pt x="33902" y="9874"/>
                  </a:lnTo>
                  <a:lnTo>
                    <a:pt x="36463" y="8372"/>
                  </a:lnTo>
                  <a:lnTo>
                    <a:pt x="39146" y="7620"/>
                  </a:lnTo>
                  <a:lnTo>
                    <a:pt x="40853" y="6118"/>
                  </a:lnTo>
                  <a:lnTo>
                    <a:pt x="42560" y="5366"/>
                  </a:lnTo>
                  <a:lnTo>
                    <a:pt x="45243" y="4508"/>
                  </a:lnTo>
                  <a:lnTo>
                    <a:pt x="47804" y="3005"/>
                  </a:lnTo>
                  <a:lnTo>
                    <a:pt x="49512" y="2254"/>
                  </a:lnTo>
                  <a:lnTo>
                    <a:pt x="52195" y="2254"/>
                  </a:lnTo>
                  <a:lnTo>
                    <a:pt x="53902" y="1502"/>
                  </a:lnTo>
                  <a:lnTo>
                    <a:pt x="56463" y="1502"/>
                  </a:lnTo>
                  <a:lnTo>
                    <a:pt x="59146" y="751"/>
                  </a:lnTo>
                  <a:lnTo>
                    <a:pt x="60853" y="751"/>
                  </a:lnTo>
                  <a:lnTo>
                    <a:pt x="62560" y="0"/>
                  </a:lnTo>
                  <a:lnTo>
                    <a:pt x="65243" y="0"/>
                  </a:lnTo>
                  <a:lnTo>
                    <a:pt x="66951" y="0"/>
                  </a:lnTo>
                  <a:lnTo>
                    <a:pt x="68658" y="0"/>
                  </a:lnTo>
                  <a:lnTo>
                    <a:pt x="71341" y="0"/>
                  </a:lnTo>
                  <a:lnTo>
                    <a:pt x="73048" y="0"/>
                  </a:lnTo>
                  <a:lnTo>
                    <a:pt x="75609" y="0"/>
                  </a:lnTo>
                  <a:lnTo>
                    <a:pt x="77317" y="0"/>
                  </a:lnTo>
                  <a:lnTo>
                    <a:pt x="79146" y="0"/>
                  </a:lnTo>
                  <a:lnTo>
                    <a:pt x="80853" y="751"/>
                  </a:lnTo>
                  <a:lnTo>
                    <a:pt x="82560" y="751"/>
                  </a:lnTo>
                  <a:lnTo>
                    <a:pt x="84268" y="1502"/>
                  </a:lnTo>
                  <a:lnTo>
                    <a:pt x="86951" y="1502"/>
                  </a:lnTo>
                  <a:lnTo>
                    <a:pt x="88658" y="2254"/>
                  </a:lnTo>
                  <a:lnTo>
                    <a:pt x="91219" y="3005"/>
                  </a:lnTo>
                  <a:lnTo>
                    <a:pt x="95609" y="4508"/>
                  </a:lnTo>
                  <a:lnTo>
                    <a:pt x="98170" y="5366"/>
                  </a:lnTo>
                  <a:lnTo>
                    <a:pt x="101707" y="7620"/>
                  </a:lnTo>
                  <a:lnTo>
                    <a:pt x="104268" y="8372"/>
                  </a:lnTo>
                  <a:lnTo>
                    <a:pt x="106097" y="9874"/>
                  </a:lnTo>
                  <a:lnTo>
                    <a:pt x="108658" y="11484"/>
                  </a:lnTo>
                  <a:lnTo>
                    <a:pt x="111219" y="12987"/>
                  </a:lnTo>
                  <a:lnTo>
                    <a:pt x="113048" y="14490"/>
                  </a:lnTo>
                  <a:lnTo>
                    <a:pt x="114756" y="15992"/>
                  </a:lnTo>
                  <a:lnTo>
                    <a:pt x="116463" y="17495"/>
                  </a:lnTo>
                  <a:lnTo>
                    <a:pt x="117317" y="19105"/>
                  </a:lnTo>
                  <a:lnTo>
                    <a:pt x="119146" y="21359"/>
                  </a:lnTo>
                  <a:lnTo>
                    <a:pt x="120000" y="23613"/>
                  </a:lnTo>
                  <a:lnTo>
                    <a:pt x="119146" y="26726"/>
                  </a:lnTo>
                  <a:lnTo>
                    <a:pt x="116463" y="28228"/>
                  </a:lnTo>
                  <a:lnTo>
                    <a:pt x="114756" y="29731"/>
                  </a:lnTo>
                  <a:lnTo>
                    <a:pt x="113048" y="30590"/>
                  </a:lnTo>
                  <a:lnTo>
                    <a:pt x="110365" y="30590"/>
                  </a:lnTo>
                  <a:lnTo>
                    <a:pt x="108658" y="30590"/>
                  </a:lnTo>
                  <a:lnTo>
                    <a:pt x="107804" y="30590"/>
                  </a:lnTo>
                  <a:lnTo>
                    <a:pt x="106951" y="30590"/>
                  </a:lnTo>
                  <a:lnTo>
                    <a:pt x="106951" y="305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9" name="Shape 329"/>
            <p:cNvSpPr/>
            <p:nvPr/>
          </p:nvSpPr>
          <p:spPr>
            <a:xfrm>
              <a:off x="3884" y="405"/>
              <a:ext cx="4034" cy="646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350" y="0"/>
                  </a:moveTo>
                  <a:lnTo>
                    <a:pt x="2558" y="0"/>
                  </a:lnTo>
                  <a:lnTo>
                    <a:pt x="3182" y="0"/>
                  </a:lnTo>
                  <a:lnTo>
                    <a:pt x="3391" y="0"/>
                  </a:lnTo>
                  <a:lnTo>
                    <a:pt x="3837" y="129"/>
                  </a:lnTo>
                  <a:lnTo>
                    <a:pt x="4253" y="129"/>
                  </a:lnTo>
                  <a:lnTo>
                    <a:pt x="4670" y="129"/>
                  </a:lnTo>
                  <a:lnTo>
                    <a:pt x="5324" y="129"/>
                  </a:lnTo>
                  <a:lnTo>
                    <a:pt x="5741" y="129"/>
                  </a:lnTo>
                  <a:lnTo>
                    <a:pt x="6365" y="259"/>
                  </a:lnTo>
                  <a:lnTo>
                    <a:pt x="7020" y="389"/>
                  </a:lnTo>
                  <a:lnTo>
                    <a:pt x="7645" y="389"/>
                  </a:lnTo>
                  <a:lnTo>
                    <a:pt x="8477" y="389"/>
                  </a:lnTo>
                  <a:lnTo>
                    <a:pt x="9132" y="519"/>
                  </a:lnTo>
                  <a:lnTo>
                    <a:pt x="9965" y="519"/>
                  </a:lnTo>
                  <a:lnTo>
                    <a:pt x="10827" y="519"/>
                  </a:lnTo>
                  <a:lnTo>
                    <a:pt x="11869" y="668"/>
                  </a:lnTo>
                  <a:lnTo>
                    <a:pt x="12523" y="668"/>
                  </a:lnTo>
                  <a:lnTo>
                    <a:pt x="13564" y="798"/>
                  </a:lnTo>
                  <a:lnTo>
                    <a:pt x="14635" y="798"/>
                  </a:lnTo>
                  <a:lnTo>
                    <a:pt x="15498" y="927"/>
                  </a:lnTo>
                  <a:lnTo>
                    <a:pt x="16539" y="927"/>
                  </a:lnTo>
                  <a:lnTo>
                    <a:pt x="17610" y="1057"/>
                  </a:lnTo>
                  <a:lnTo>
                    <a:pt x="18681" y="1187"/>
                  </a:lnTo>
                  <a:lnTo>
                    <a:pt x="19722" y="1317"/>
                  </a:lnTo>
                  <a:lnTo>
                    <a:pt x="21001" y="1317"/>
                  </a:lnTo>
                  <a:lnTo>
                    <a:pt x="22280" y="1447"/>
                  </a:lnTo>
                  <a:lnTo>
                    <a:pt x="23321" y="1447"/>
                  </a:lnTo>
                  <a:lnTo>
                    <a:pt x="24392" y="1707"/>
                  </a:lnTo>
                  <a:lnTo>
                    <a:pt x="25671" y="1707"/>
                  </a:lnTo>
                  <a:lnTo>
                    <a:pt x="26921" y="1855"/>
                  </a:lnTo>
                  <a:lnTo>
                    <a:pt x="28200" y="1855"/>
                  </a:lnTo>
                  <a:lnTo>
                    <a:pt x="29479" y="2115"/>
                  </a:lnTo>
                  <a:lnTo>
                    <a:pt x="30758" y="2115"/>
                  </a:lnTo>
                  <a:lnTo>
                    <a:pt x="32037" y="2245"/>
                  </a:lnTo>
                  <a:lnTo>
                    <a:pt x="33287" y="2245"/>
                  </a:lnTo>
                  <a:lnTo>
                    <a:pt x="34566" y="2505"/>
                  </a:lnTo>
                  <a:lnTo>
                    <a:pt x="35845" y="2505"/>
                  </a:lnTo>
                  <a:lnTo>
                    <a:pt x="37332" y="2635"/>
                  </a:lnTo>
                  <a:lnTo>
                    <a:pt x="38582" y="2635"/>
                  </a:lnTo>
                  <a:lnTo>
                    <a:pt x="39861" y="2765"/>
                  </a:lnTo>
                  <a:lnTo>
                    <a:pt x="41348" y="2913"/>
                  </a:lnTo>
                  <a:lnTo>
                    <a:pt x="42627" y="3043"/>
                  </a:lnTo>
                  <a:lnTo>
                    <a:pt x="44115" y="3043"/>
                  </a:lnTo>
                  <a:lnTo>
                    <a:pt x="45394" y="3173"/>
                  </a:lnTo>
                  <a:lnTo>
                    <a:pt x="46643" y="3173"/>
                  </a:lnTo>
                  <a:lnTo>
                    <a:pt x="48130" y="3433"/>
                  </a:lnTo>
                  <a:lnTo>
                    <a:pt x="49410" y="3433"/>
                  </a:lnTo>
                  <a:lnTo>
                    <a:pt x="50689" y="3563"/>
                  </a:lnTo>
                  <a:lnTo>
                    <a:pt x="52176" y="3563"/>
                  </a:lnTo>
                  <a:lnTo>
                    <a:pt x="53425" y="3823"/>
                  </a:lnTo>
                  <a:lnTo>
                    <a:pt x="54705" y="3823"/>
                  </a:lnTo>
                  <a:lnTo>
                    <a:pt x="56192" y="3971"/>
                  </a:lnTo>
                  <a:lnTo>
                    <a:pt x="57471" y="3971"/>
                  </a:lnTo>
                  <a:lnTo>
                    <a:pt x="58958" y="4101"/>
                  </a:lnTo>
                  <a:lnTo>
                    <a:pt x="60208" y="4101"/>
                  </a:lnTo>
                  <a:lnTo>
                    <a:pt x="61487" y="4231"/>
                  </a:lnTo>
                  <a:lnTo>
                    <a:pt x="62558" y="4231"/>
                  </a:lnTo>
                  <a:lnTo>
                    <a:pt x="63837" y="4361"/>
                  </a:lnTo>
                  <a:lnTo>
                    <a:pt x="65086" y="4361"/>
                  </a:lnTo>
                  <a:lnTo>
                    <a:pt x="66365" y="4491"/>
                  </a:lnTo>
                  <a:lnTo>
                    <a:pt x="67436" y="4491"/>
                  </a:lnTo>
                  <a:lnTo>
                    <a:pt x="68924" y="4751"/>
                  </a:lnTo>
                  <a:lnTo>
                    <a:pt x="69965" y="4751"/>
                  </a:lnTo>
                  <a:lnTo>
                    <a:pt x="71036" y="4751"/>
                  </a:lnTo>
                  <a:lnTo>
                    <a:pt x="72315" y="4751"/>
                  </a:lnTo>
                  <a:lnTo>
                    <a:pt x="73564" y="4880"/>
                  </a:lnTo>
                  <a:lnTo>
                    <a:pt x="74635" y="4880"/>
                  </a:lnTo>
                  <a:lnTo>
                    <a:pt x="75706" y="4880"/>
                  </a:lnTo>
                  <a:lnTo>
                    <a:pt x="76985" y="4880"/>
                  </a:lnTo>
                  <a:lnTo>
                    <a:pt x="78026" y="5159"/>
                  </a:lnTo>
                  <a:lnTo>
                    <a:pt x="79305" y="5159"/>
                  </a:lnTo>
                  <a:lnTo>
                    <a:pt x="80376" y="5159"/>
                  </a:lnTo>
                  <a:lnTo>
                    <a:pt x="81417" y="5159"/>
                  </a:lnTo>
                  <a:lnTo>
                    <a:pt x="82697" y="5289"/>
                  </a:lnTo>
                  <a:lnTo>
                    <a:pt x="83767" y="5289"/>
                  </a:lnTo>
                  <a:lnTo>
                    <a:pt x="84809" y="5289"/>
                  </a:lnTo>
                  <a:lnTo>
                    <a:pt x="86088" y="5289"/>
                  </a:lnTo>
                  <a:lnTo>
                    <a:pt x="87159" y="5419"/>
                  </a:lnTo>
                  <a:lnTo>
                    <a:pt x="88200" y="5419"/>
                  </a:lnTo>
                  <a:lnTo>
                    <a:pt x="89271" y="5419"/>
                  </a:lnTo>
                  <a:lnTo>
                    <a:pt x="90342" y="5419"/>
                  </a:lnTo>
                  <a:lnTo>
                    <a:pt x="91383" y="5419"/>
                  </a:lnTo>
                  <a:lnTo>
                    <a:pt x="92454" y="5419"/>
                  </a:lnTo>
                  <a:lnTo>
                    <a:pt x="93495" y="5549"/>
                  </a:lnTo>
                  <a:lnTo>
                    <a:pt x="94566" y="5549"/>
                  </a:lnTo>
                  <a:lnTo>
                    <a:pt x="95637" y="5549"/>
                  </a:lnTo>
                  <a:lnTo>
                    <a:pt x="96678" y="5549"/>
                  </a:lnTo>
                  <a:lnTo>
                    <a:pt x="97540" y="5678"/>
                  </a:lnTo>
                  <a:lnTo>
                    <a:pt x="98582" y="5678"/>
                  </a:lnTo>
                  <a:lnTo>
                    <a:pt x="99652" y="5678"/>
                  </a:lnTo>
                  <a:lnTo>
                    <a:pt x="100515" y="5678"/>
                  </a:lnTo>
                  <a:lnTo>
                    <a:pt x="101556" y="5678"/>
                  </a:lnTo>
                  <a:lnTo>
                    <a:pt x="102419" y="5678"/>
                  </a:lnTo>
                  <a:lnTo>
                    <a:pt x="103252" y="5808"/>
                  </a:lnTo>
                  <a:lnTo>
                    <a:pt x="104323" y="5808"/>
                  </a:lnTo>
                  <a:lnTo>
                    <a:pt x="104947" y="5808"/>
                  </a:lnTo>
                  <a:lnTo>
                    <a:pt x="105810" y="5808"/>
                  </a:lnTo>
                  <a:lnTo>
                    <a:pt x="106643" y="5808"/>
                  </a:lnTo>
                  <a:lnTo>
                    <a:pt x="107297" y="5808"/>
                  </a:lnTo>
                  <a:lnTo>
                    <a:pt x="108130" y="5808"/>
                  </a:lnTo>
                  <a:lnTo>
                    <a:pt x="108785" y="5808"/>
                  </a:lnTo>
                  <a:lnTo>
                    <a:pt x="109618" y="5808"/>
                  </a:lnTo>
                  <a:lnTo>
                    <a:pt x="110242" y="5808"/>
                  </a:lnTo>
                  <a:lnTo>
                    <a:pt x="110897" y="5808"/>
                  </a:lnTo>
                  <a:lnTo>
                    <a:pt x="111730" y="5808"/>
                  </a:lnTo>
                  <a:lnTo>
                    <a:pt x="112384" y="5938"/>
                  </a:lnTo>
                  <a:lnTo>
                    <a:pt x="113009" y="5938"/>
                  </a:lnTo>
                  <a:lnTo>
                    <a:pt x="113663" y="5938"/>
                  </a:lnTo>
                  <a:lnTo>
                    <a:pt x="114080" y="5938"/>
                  </a:lnTo>
                  <a:lnTo>
                    <a:pt x="114705" y="6068"/>
                  </a:lnTo>
                  <a:lnTo>
                    <a:pt x="115121" y="6068"/>
                  </a:lnTo>
                  <a:lnTo>
                    <a:pt x="115775" y="6068"/>
                  </a:lnTo>
                  <a:lnTo>
                    <a:pt x="116192" y="6068"/>
                  </a:lnTo>
                  <a:lnTo>
                    <a:pt x="116400" y="6068"/>
                  </a:lnTo>
                  <a:lnTo>
                    <a:pt x="117263" y="6068"/>
                  </a:lnTo>
                  <a:lnTo>
                    <a:pt x="117887" y="6068"/>
                  </a:lnTo>
                  <a:lnTo>
                    <a:pt x="118304" y="6068"/>
                  </a:lnTo>
                  <a:lnTo>
                    <a:pt x="118750" y="6068"/>
                  </a:lnTo>
                  <a:lnTo>
                    <a:pt x="118958" y="6068"/>
                  </a:lnTo>
                  <a:lnTo>
                    <a:pt x="119167" y="6068"/>
                  </a:lnTo>
                  <a:lnTo>
                    <a:pt x="119167" y="6068"/>
                  </a:lnTo>
                  <a:lnTo>
                    <a:pt x="119167" y="6476"/>
                  </a:lnTo>
                  <a:lnTo>
                    <a:pt x="119167" y="6606"/>
                  </a:lnTo>
                  <a:lnTo>
                    <a:pt x="119167" y="6996"/>
                  </a:lnTo>
                  <a:lnTo>
                    <a:pt x="119167" y="7274"/>
                  </a:lnTo>
                  <a:lnTo>
                    <a:pt x="119167" y="7664"/>
                  </a:lnTo>
                  <a:lnTo>
                    <a:pt x="119167" y="8054"/>
                  </a:lnTo>
                  <a:lnTo>
                    <a:pt x="119167" y="8462"/>
                  </a:lnTo>
                  <a:lnTo>
                    <a:pt x="119167" y="8982"/>
                  </a:lnTo>
                  <a:lnTo>
                    <a:pt x="119375" y="9650"/>
                  </a:lnTo>
                  <a:lnTo>
                    <a:pt x="119375" y="10170"/>
                  </a:lnTo>
                  <a:lnTo>
                    <a:pt x="119375" y="10968"/>
                  </a:lnTo>
                  <a:lnTo>
                    <a:pt x="119375" y="11487"/>
                  </a:lnTo>
                  <a:lnTo>
                    <a:pt x="119375" y="12285"/>
                  </a:lnTo>
                  <a:lnTo>
                    <a:pt x="119375" y="13083"/>
                  </a:lnTo>
                  <a:lnTo>
                    <a:pt x="119375" y="13881"/>
                  </a:lnTo>
                  <a:lnTo>
                    <a:pt x="119583" y="14661"/>
                  </a:lnTo>
                  <a:lnTo>
                    <a:pt x="119583" y="15459"/>
                  </a:lnTo>
                  <a:lnTo>
                    <a:pt x="119583" y="16517"/>
                  </a:lnTo>
                  <a:lnTo>
                    <a:pt x="119583" y="17445"/>
                  </a:lnTo>
                  <a:lnTo>
                    <a:pt x="119791" y="18373"/>
                  </a:lnTo>
                  <a:lnTo>
                    <a:pt x="119791" y="19430"/>
                  </a:lnTo>
                  <a:lnTo>
                    <a:pt x="119791" y="20488"/>
                  </a:lnTo>
                  <a:lnTo>
                    <a:pt x="119791" y="21416"/>
                  </a:lnTo>
                  <a:lnTo>
                    <a:pt x="119791" y="22604"/>
                  </a:lnTo>
                  <a:lnTo>
                    <a:pt x="120000" y="23662"/>
                  </a:lnTo>
                  <a:lnTo>
                    <a:pt x="120000" y="24849"/>
                  </a:lnTo>
                  <a:lnTo>
                    <a:pt x="120000" y="26167"/>
                  </a:lnTo>
                  <a:lnTo>
                    <a:pt x="120000" y="27355"/>
                  </a:lnTo>
                  <a:lnTo>
                    <a:pt x="120000" y="28543"/>
                  </a:lnTo>
                  <a:lnTo>
                    <a:pt x="120000" y="29730"/>
                  </a:lnTo>
                  <a:lnTo>
                    <a:pt x="120000" y="31048"/>
                  </a:lnTo>
                  <a:lnTo>
                    <a:pt x="120000" y="32384"/>
                  </a:lnTo>
                  <a:lnTo>
                    <a:pt x="120000" y="33702"/>
                  </a:lnTo>
                  <a:lnTo>
                    <a:pt x="120000" y="35020"/>
                  </a:lnTo>
                  <a:lnTo>
                    <a:pt x="120000" y="36337"/>
                  </a:lnTo>
                  <a:lnTo>
                    <a:pt x="120000" y="37803"/>
                  </a:lnTo>
                  <a:lnTo>
                    <a:pt x="120000" y="39121"/>
                  </a:lnTo>
                  <a:lnTo>
                    <a:pt x="120000" y="40569"/>
                  </a:lnTo>
                  <a:lnTo>
                    <a:pt x="120000" y="42016"/>
                  </a:lnTo>
                  <a:lnTo>
                    <a:pt x="120000" y="43352"/>
                  </a:lnTo>
                  <a:lnTo>
                    <a:pt x="120000" y="44800"/>
                  </a:lnTo>
                  <a:lnTo>
                    <a:pt x="120000" y="46248"/>
                  </a:lnTo>
                  <a:lnTo>
                    <a:pt x="120000" y="47844"/>
                  </a:lnTo>
                  <a:lnTo>
                    <a:pt x="119791" y="49161"/>
                  </a:lnTo>
                  <a:lnTo>
                    <a:pt x="119791" y="50739"/>
                  </a:lnTo>
                  <a:lnTo>
                    <a:pt x="119791" y="52205"/>
                  </a:lnTo>
                  <a:lnTo>
                    <a:pt x="119791" y="53782"/>
                  </a:lnTo>
                  <a:lnTo>
                    <a:pt x="119583" y="55248"/>
                  </a:lnTo>
                  <a:lnTo>
                    <a:pt x="119583" y="56826"/>
                  </a:lnTo>
                  <a:lnTo>
                    <a:pt x="119375" y="58274"/>
                  </a:lnTo>
                  <a:lnTo>
                    <a:pt x="119375" y="59740"/>
                  </a:lnTo>
                  <a:lnTo>
                    <a:pt x="119167" y="61187"/>
                  </a:lnTo>
                  <a:lnTo>
                    <a:pt x="119167" y="62913"/>
                  </a:lnTo>
                  <a:lnTo>
                    <a:pt x="118958" y="64361"/>
                  </a:lnTo>
                  <a:lnTo>
                    <a:pt x="118750" y="65808"/>
                  </a:lnTo>
                  <a:lnTo>
                    <a:pt x="118512" y="67404"/>
                  </a:lnTo>
                  <a:lnTo>
                    <a:pt x="118512" y="68852"/>
                  </a:lnTo>
                  <a:lnTo>
                    <a:pt x="118304" y="70448"/>
                  </a:lnTo>
                  <a:lnTo>
                    <a:pt x="118304" y="71896"/>
                  </a:lnTo>
                  <a:lnTo>
                    <a:pt x="117887" y="73343"/>
                  </a:lnTo>
                  <a:lnTo>
                    <a:pt x="117887" y="74939"/>
                  </a:lnTo>
                  <a:lnTo>
                    <a:pt x="117679" y="76257"/>
                  </a:lnTo>
                  <a:lnTo>
                    <a:pt x="117263" y="77704"/>
                  </a:lnTo>
                  <a:lnTo>
                    <a:pt x="117055" y="79171"/>
                  </a:lnTo>
                  <a:lnTo>
                    <a:pt x="117055" y="80488"/>
                  </a:lnTo>
                  <a:lnTo>
                    <a:pt x="116608" y="81806"/>
                  </a:lnTo>
                  <a:lnTo>
                    <a:pt x="116400" y="83253"/>
                  </a:lnTo>
                  <a:lnTo>
                    <a:pt x="116192" y="84571"/>
                  </a:lnTo>
                  <a:lnTo>
                    <a:pt x="116192" y="85907"/>
                  </a:lnTo>
                  <a:lnTo>
                    <a:pt x="115775" y="87095"/>
                  </a:lnTo>
                  <a:lnTo>
                    <a:pt x="115775" y="88283"/>
                  </a:lnTo>
                  <a:lnTo>
                    <a:pt x="115567" y="89600"/>
                  </a:lnTo>
                  <a:lnTo>
                    <a:pt x="115121" y="90658"/>
                  </a:lnTo>
                  <a:lnTo>
                    <a:pt x="114913" y="91846"/>
                  </a:lnTo>
                  <a:lnTo>
                    <a:pt x="114913" y="92904"/>
                  </a:lnTo>
                  <a:lnTo>
                    <a:pt x="114496" y="94092"/>
                  </a:lnTo>
                  <a:lnTo>
                    <a:pt x="114288" y="95279"/>
                  </a:lnTo>
                  <a:lnTo>
                    <a:pt x="114080" y="96207"/>
                  </a:lnTo>
                  <a:lnTo>
                    <a:pt x="113872" y="97265"/>
                  </a:lnTo>
                  <a:lnTo>
                    <a:pt x="113663" y="98323"/>
                  </a:lnTo>
                  <a:lnTo>
                    <a:pt x="113663" y="99381"/>
                  </a:lnTo>
                  <a:lnTo>
                    <a:pt x="113425" y="100179"/>
                  </a:lnTo>
                  <a:lnTo>
                    <a:pt x="113009" y="101107"/>
                  </a:lnTo>
                  <a:lnTo>
                    <a:pt x="112801" y="102016"/>
                  </a:lnTo>
                  <a:lnTo>
                    <a:pt x="112801" y="102944"/>
                  </a:lnTo>
                  <a:lnTo>
                    <a:pt x="112384" y="103872"/>
                  </a:lnTo>
                  <a:lnTo>
                    <a:pt x="112176" y="104670"/>
                  </a:lnTo>
                  <a:lnTo>
                    <a:pt x="112176" y="105468"/>
                  </a:lnTo>
                  <a:lnTo>
                    <a:pt x="111938" y="106248"/>
                  </a:lnTo>
                  <a:lnTo>
                    <a:pt x="111730" y="107046"/>
                  </a:lnTo>
                  <a:lnTo>
                    <a:pt x="111522" y="107844"/>
                  </a:lnTo>
                  <a:lnTo>
                    <a:pt x="111313" y="108493"/>
                  </a:lnTo>
                  <a:lnTo>
                    <a:pt x="111313" y="109291"/>
                  </a:lnTo>
                  <a:lnTo>
                    <a:pt x="110897" y="109959"/>
                  </a:lnTo>
                  <a:lnTo>
                    <a:pt x="110689" y="110609"/>
                  </a:lnTo>
                  <a:lnTo>
                    <a:pt x="110689" y="111147"/>
                  </a:lnTo>
                  <a:lnTo>
                    <a:pt x="110480" y="111797"/>
                  </a:lnTo>
                  <a:lnTo>
                    <a:pt x="110242" y="112335"/>
                  </a:lnTo>
                  <a:lnTo>
                    <a:pt x="110034" y="113003"/>
                  </a:lnTo>
                  <a:lnTo>
                    <a:pt x="109826" y="113393"/>
                  </a:lnTo>
                  <a:lnTo>
                    <a:pt x="109618" y="114061"/>
                  </a:lnTo>
                  <a:lnTo>
                    <a:pt x="109410" y="114450"/>
                  </a:lnTo>
                  <a:lnTo>
                    <a:pt x="109410" y="114970"/>
                  </a:lnTo>
                  <a:lnTo>
                    <a:pt x="109201" y="115378"/>
                  </a:lnTo>
                  <a:lnTo>
                    <a:pt x="109201" y="115898"/>
                  </a:lnTo>
                  <a:lnTo>
                    <a:pt x="108993" y="116306"/>
                  </a:lnTo>
                  <a:lnTo>
                    <a:pt x="108785" y="116696"/>
                  </a:lnTo>
                  <a:lnTo>
                    <a:pt x="108785" y="116956"/>
                  </a:lnTo>
                  <a:lnTo>
                    <a:pt x="108785" y="117364"/>
                  </a:lnTo>
                  <a:lnTo>
                    <a:pt x="108547" y="117754"/>
                  </a:lnTo>
                  <a:lnTo>
                    <a:pt x="108547" y="118014"/>
                  </a:lnTo>
                  <a:lnTo>
                    <a:pt x="108339" y="118274"/>
                  </a:lnTo>
                  <a:lnTo>
                    <a:pt x="108339" y="118552"/>
                  </a:lnTo>
                  <a:lnTo>
                    <a:pt x="108130" y="118942"/>
                  </a:lnTo>
                  <a:lnTo>
                    <a:pt x="108130" y="119331"/>
                  </a:lnTo>
                  <a:lnTo>
                    <a:pt x="107922" y="119610"/>
                  </a:lnTo>
                  <a:lnTo>
                    <a:pt x="107922" y="119870"/>
                  </a:lnTo>
                  <a:lnTo>
                    <a:pt x="107922" y="120000"/>
                  </a:lnTo>
                  <a:lnTo>
                    <a:pt x="107922" y="120000"/>
                  </a:lnTo>
                  <a:lnTo>
                    <a:pt x="69132" y="111945"/>
                  </a:lnTo>
                  <a:lnTo>
                    <a:pt x="71660" y="109551"/>
                  </a:lnTo>
                  <a:lnTo>
                    <a:pt x="104947" y="116306"/>
                  </a:lnTo>
                  <a:lnTo>
                    <a:pt x="104947" y="116028"/>
                  </a:lnTo>
                  <a:lnTo>
                    <a:pt x="104947" y="115898"/>
                  </a:lnTo>
                  <a:lnTo>
                    <a:pt x="104947" y="115638"/>
                  </a:lnTo>
                  <a:lnTo>
                    <a:pt x="104947" y="115248"/>
                  </a:lnTo>
                  <a:lnTo>
                    <a:pt x="104947" y="114970"/>
                  </a:lnTo>
                  <a:lnTo>
                    <a:pt x="105156" y="114710"/>
                  </a:lnTo>
                  <a:lnTo>
                    <a:pt x="105156" y="114450"/>
                  </a:lnTo>
                  <a:lnTo>
                    <a:pt x="105156" y="114191"/>
                  </a:lnTo>
                  <a:lnTo>
                    <a:pt x="105394" y="113782"/>
                  </a:lnTo>
                  <a:lnTo>
                    <a:pt x="105394" y="113393"/>
                  </a:lnTo>
                  <a:lnTo>
                    <a:pt x="105602" y="113003"/>
                  </a:lnTo>
                  <a:lnTo>
                    <a:pt x="105810" y="112595"/>
                  </a:lnTo>
                  <a:lnTo>
                    <a:pt x="105810" y="112205"/>
                  </a:lnTo>
                  <a:lnTo>
                    <a:pt x="106018" y="111667"/>
                  </a:lnTo>
                  <a:lnTo>
                    <a:pt x="106018" y="111147"/>
                  </a:lnTo>
                  <a:lnTo>
                    <a:pt x="106227" y="110739"/>
                  </a:lnTo>
                  <a:lnTo>
                    <a:pt x="106227" y="110219"/>
                  </a:lnTo>
                  <a:lnTo>
                    <a:pt x="106435" y="109551"/>
                  </a:lnTo>
                  <a:lnTo>
                    <a:pt x="106435" y="109031"/>
                  </a:lnTo>
                  <a:lnTo>
                    <a:pt x="106643" y="108493"/>
                  </a:lnTo>
                  <a:lnTo>
                    <a:pt x="106851" y="107844"/>
                  </a:lnTo>
                  <a:lnTo>
                    <a:pt x="107089" y="107175"/>
                  </a:lnTo>
                  <a:lnTo>
                    <a:pt x="107297" y="106526"/>
                  </a:lnTo>
                  <a:lnTo>
                    <a:pt x="107506" y="105858"/>
                  </a:lnTo>
                  <a:lnTo>
                    <a:pt x="107506" y="105060"/>
                  </a:lnTo>
                  <a:lnTo>
                    <a:pt x="107922" y="104410"/>
                  </a:lnTo>
                  <a:lnTo>
                    <a:pt x="107922" y="103742"/>
                  </a:lnTo>
                  <a:lnTo>
                    <a:pt x="108130" y="102944"/>
                  </a:lnTo>
                  <a:lnTo>
                    <a:pt x="108339" y="102165"/>
                  </a:lnTo>
                  <a:lnTo>
                    <a:pt x="108547" y="101237"/>
                  </a:lnTo>
                  <a:lnTo>
                    <a:pt x="108547" y="100569"/>
                  </a:lnTo>
                  <a:lnTo>
                    <a:pt x="108785" y="99641"/>
                  </a:lnTo>
                  <a:lnTo>
                    <a:pt x="109201" y="98713"/>
                  </a:lnTo>
                  <a:lnTo>
                    <a:pt x="109201" y="97933"/>
                  </a:lnTo>
                  <a:lnTo>
                    <a:pt x="109410" y="97005"/>
                  </a:lnTo>
                  <a:lnTo>
                    <a:pt x="109618" y="96077"/>
                  </a:lnTo>
                  <a:lnTo>
                    <a:pt x="109826" y="95150"/>
                  </a:lnTo>
                  <a:lnTo>
                    <a:pt x="110034" y="94222"/>
                  </a:lnTo>
                  <a:lnTo>
                    <a:pt x="110242" y="93294"/>
                  </a:lnTo>
                  <a:lnTo>
                    <a:pt x="110480" y="92384"/>
                  </a:lnTo>
                  <a:lnTo>
                    <a:pt x="110689" y="91326"/>
                  </a:lnTo>
                  <a:lnTo>
                    <a:pt x="110897" y="90269"/>
                  </a:lnTo>
                  <a:lnTo>
                    <a:pt x="111105" y="89341"/>
                  </a:lnTo>
                  <a:lnTo>
                    <a:pt x="111313" y="88283"/>
                  </a:lnTo>
                  <a:lnTo>
                    <a:pt x="111522" y="87225"/>
                  </a:lnTo>
                  <a:lnTo>
                    <a:pt x="111730" y="86167"/>
                  </a:lnTo>
                  <a:lnTo>
                    <a:pt x="111730" y="84979"/>
                  </a:lnTo>
                  <a:lnTo>
                    <a:pt x="112176" y="83922"/>
                  </a:lnTo>
                  <a:lnTo>
                    <a:pt x="112176" y="82864"/>
                  </a:lnTo>
                  <a:lnTo>
                    <a:pt x="112592" y="81676"/>
                  </a:lnTo>
                  <a:lnTo>
                    <a:pt x="112801" y="80618"/>
                  </a:lnTo>
                  <a:lnTo>
                    <a:pt x="113009" y="79560"/>
                  </a:lnTo>
                  <a:lnTo>
                    <a:pt x="113009" y="78243"/>
                  </a:lnTo>
                  <a:lnTo>
                    <a:pt x="113425" y="77055"/>
                  </a:lnTo>
                  <a:lnTo>
                    <a:pt x="113425" y="75849"/>
                  </a:lnTo>
                  <a:lnTo>
                    <a:pt x="113663" y="74809"/>
                  </a:lnTo>
                  <a:lnTo>
                    <a:pt x="113872" y="73603"/>
                  </a:lnTo>
                  <a:lnTo>
                    <a:pt x="114080" y="72285"/>
                  </a:lnTo>
                  <a:lnTo>
                    <a:pt x="114288" y="71227"/>
                  </a:lnTo>
                  <a:lnTo>
                    <a:pt x="114496" y="70040"/>
                  </a:lnTo>
                  <a:lnTo>
                    <a:pt x="114496" y="68722"/>
                  </a:lnTo>
                  <a:lnTo>
                    <a:pt x="114705" y="67404"/>
                  </a:lnTo>
                  <a:lnTo>
                    <a:pt x="114913" y="66217"/>
                  </a:lnTo>
                  <a:lnTo>
                    <a:pt x="114913" y="64880"/>
                  </a:lnTo>
                  <a:lnTo>
                    <a:pt x="115121" y="63563"/>
                  </a:lnTo>
                  <a:lnTo>
                    <a:pt x="115121" y="62375"/>
                  </a:lnTo>
                  <a:lnTo>
                    <a:pt x="115567" y="61057"/>
                  </a:lnTo>
                  <a:lnTo>
                    <a:pt x="115567" y="59740"/>
                  </a:lnTo>
                  <a:lnTo>
                    <a:pt x="115567" y="58403"/>
                  </a:lnTo>
                  <a:lnTo>
                    <a:pt x="115775" y="57086"/>
                  </a:lnTo>
                  <a:lnTo>
                    <a:pt x="115775" y="55898"/>
                  </a:lnTo>
                  <a:lnTo>
                    <a:pt x="115775" y="54580"/>
                  </a:lnTo>
                  <a:lnTo>
                    <a:pt x="115984" y="53263"/>
                  </a:lnTo>
                  <a:lnTo>
                    <a:pt x="115984" y="51797"/>
                  </a:lnTo>
                  <a:lnTo>
                    <a:pt x="116192" y="50479"/>
                  </a:lnTo>
                  <a:lnTo>
                    <a:pt x="116192" y="49291"/>
                  </a:lnTo>
                  <a:lnTo>
                    <a:pt x="116192" y="47974"/>
                  </a:lnTo>
                  <a:lnTo>
                    <a:pt x="116192" y="46656"/>
                  </a:lnTo>
                  <a:lnTo>
                    <a:pt x="116192" y="45320"/>
                  </a:lnTo>
                  <a:lnTo>
                    <a:pt x="116192" y="44002"/>
                  </a:lnTo>
                  <a:lnTo>
                    <a:pt x="116192" y="42684"/>
                  </a:lnTo>
                  <a:lnTo>
                    <a:pt x="116192" y="41497"/>
                  </a:lnTo>
                  <a:lnTo>
                    <a:pt x="116192" y="40179"/>
                  </a:lnTo>
                  <a:lnTo>
                    <a:pt x="116400" y="38991"/>
                  </a:lnTo>
                  <a:lnTo>
                    <a:pt x="116400" y="37655"/>
                  </a:lnTo>
                  <a:lnTo>
                    <a:pt x="116400" y="36467"/>
                  </a:lnTo>
                  <a:lnTo>
                    <a:pt x="116400" y="35150"/>
                  </a:lnTo>
                  <a:lnTo>
                    <a:pt x="116400" y="34092"/>
                  </a:lnTo>
                  <a:lnTo>
                    <a:pt x="116400" y="32904"/>
                  </a:lnTo>
                  <a:lnTo>
                    <a:pt x="116400" y="31716"/>
                  </a:lnTo>
                  <a:lnTo>
                    <a:pt x="116400" y="30528"/>
                  </a:lnTo>
                  <a:lnTo>
                    <a:pt x="116400" y="29471"/>
                  </a:lnTo>
                  <a:lnTo>
                    <a:pt x="116192" y="28283"/>
                  </a:lnTo>
                  <a:lnTo>
                    <a:pt x="116192" y="27225"/>
                  </a:lnTo>
                  <a:lnTo>
                    <a:pt x="116192" y="26037"/>
                  </a:lnTo>
                  <a:lnTo>
                    <a:pt x="116192" y="24979"/>
                  </a:lnTo>
                  <a:lnTo>
                    <a:pt x="116192" y="23922"/>
                  </a:lnTo>
                  <a:lnTo>
                    <a:pt x="116192" y="22864"/>
                  </a:lnTo>
                  <a:lnTo>
                    <a:pt x="116192" y="21936"/>
                  </a:lnTo>
                  <a:lnTo>
                    <a:pt x="116192" y="21008"/>
                  </a:lnTo>
                  <a:lnTo>
                    <a:pt x="115984" y="20080"/>
                  </a:lnTo>
                  <a:lnTo>
                    <a:pt x="115984" y="19152"/>
                  </a:lnTo>
                  <a:lnTo>
                    <a:pt x="115984" y="18243"/>
                  </a:lnTo>
                  <a:lnTo>
                    <a:pt x="115984" y="17445"/>
                  </a:lnTo>
                  <a:lnTo>
                    <a:pt x="115775" y="16647"/>
                  </a:lnTo>
                  <a:lnTo>
                    <a:pt x="115775" y="15849"/>
                  </a:lnTo>
                  <a:lnTo>
                    <a:pt x="115775" y="15069"/>
                  </a:lnTo>
                  <a:lnTo>
                    <a:pt x="115775" y="14401"/>
                  </a:lnTo>
                  <a:lnTo>
                    <a:pt x="115775" y="13751"/>
                  </a:lnTo>
                  <a:lnTo>
                    <a:pt x="115775" y="13083"/>
                  </a:lnTo>
                  <a:lnTo>
                    <a:pt x="115775" y="12415"/>
                  </a:lnTo>
                  <a:lnTo>
                    <a:pt x="115775" y="11896"/>
                  </a:lnTo>
                  <a:lnTo>
                    <a:pt x="115567" y="11357"/>
                  </a:lnTo>
                  <a:lnTo>
                    <a:pt x="115567" y="10968"/>
                  </a:lnTo>
                  <a:lnTo>
                    <a:pt x="115567" y="10429"/>
                  </a:lnTo>
                  <a:lnTo>
                    <a:pt x="115567" y="10170"/>
                  </a:lnTo>
                  <a:lnTo>
                    <a:pt x="115567" y="9650"/>
                  </a:lnTo>
                  <a:lnTo>
                    <a:pt x="115567" y="9520"/>
                  </a:lnTo>
                  <a:lnTo>
                    <a:pt x="115567" y="9112"/>
                  </a:lnTo>
                  <a:lnTo>
                    <a:pt x="115567" y="8982"/>
                  </a:lnTo>
                  <a:lnTo>
                    <a:pt x="115567" y="8722"/>
                  </a:lnTo>
                  <a:lnTo>
                    <a:pt x="115567" y="8592"/>
                  </a:lnTo>
                  <a:lnTo>
                    <a:pt x="115359" y="8462"/>
                  </a:lnTo>
                  <a:lnTo>
                    <a:pt x="114913" y="8462"/>
                  </a:lnTo>
                  <a:lnTo>
                    <a:pt x="114496" y="8462"/>
                  </a:lnTo>
                  <a:lnTo>
                    <a:pt x="114080" y="8462"/>
                  </a:lnTo>
                  <a:lnTo>
                    <a:pt x="113663" y="8462"/>
                  </a:lnTo>
                  <a:lnTo>
                    <a:pt x="113217" y="8462"/>
                  </a:lnTo>
                  <a:lnTo>
                    <a:pt x="112592" y="8462"/>
                  </a:lnTo>
                  <a:lnTo>
                    <a:pt x="111730" y="8462"/>
                  </a:lnTo>
                  <a:lnTo>
                    <a:pt x="111522" y="8462"/>
                  </a:lnTo>
                  <a:lnTo>
                    <a:pt x="110897" y="8462"/>
                  </a:lnTo>
                  <a:lnTo>
                    <a:pt x="110480" y="8462"/>
                  </a:lnTo>
                  <a:lnTo>
                    <a:pt x="110034" y="8462"/>
                  </a:lnTo>
                  <a:lnTo>
                    <a:pt x="109410" y="8462"/>
                  </a:lnTo>
                  <a:lnTo>
                    <a:pt x="108993" y="8462"/>
                  </a:lnTo>
                  <a:lnTo>
                    <a:pt x="108547" y="8462"/>
                  </a:lnTo>
                  <a:lnTo>
                    <a:pt x="107922" y="8462"/>
                  </a:lnTo>
                  <a:lnTo>
                    <a:pt x="107297" y="8332"/>
                  </a:lnTo>
                  <a:lnTo>
                    <a:pt x="106643" y="8332"/>
                  </a:lnTo>
                  <a:lnTo>
                    <a:pt x="106018" y="8332"/>
                  </a:lnTo>
                  <a:lnTo>
                    <a:pt x="105394" y="8332"/>
                  </a:lnTo>
                  <a:lnTo>
                    <a:pt x="104739" y="8332"/>
                  </a:lnTo>
                  <a:lnTo>
                    <a:pt x="103906" y="8332"/>
                  </a:lnTo>
                  <a:lnTo>
                    <a:pt x="103252" y="8332"/>
                  </a:lnTo>
                  <a:lnTo>
                    <a:pt x="102419" y="8332"/>
                  </a:lnTo>
                  <a:lnTo>
                    <a:pt x="101556" y="8184"/>
                  </a:lnTo>
                  <a:lnTo>
                    <a:pt x="100723" y="8184"/>
                  </a:lnTo>
                  <a:lnTo>
                    <a:pt x="100069" y="8184"/>
                  </a:lnTo>
                  <a:lnTo>
                    <a:pt x="99028" y="8184"/>
                  </a:lnTo>
                  <a:lnTo>
                    <a:pt x="98165" y="8054"/>
                  </a:lnTo>
                  <a:lnTo>
                    <a:pt x="97124" y="8054"/>
                  </a:lnTo>
                  <a:lnTo>
                    <a:pt x="96053" y="7924"/>
                  </a:lnTo>
                  <a:lnTo>
                    <a:pt x="95190" y="7924"/>
                  </a:lnTo>
                  <a:lnTo>
                    <a:pt x="93941" y="7924"/>
                  </a:lnTo>
                  <a:lnTo>
                    <a:pt x="93078" y="7924"/>
                  </a:lnTo>
                  <a:lnTo>
                    <a:pt x="91799" y="7924"/>
                  </a:lnTo>
                  <a:lnTo>
                    <a:pt x="90758" y="7924"/>
                  </a:lnTo>
                  <a:lnTo>
                    <a:pt x="89479" y="7794"/>
                  </a:lnTo>
                  <a:lnTo>
                    <a:pt x="88200" y="7794"/>
                  </a:lnTo>
                  <a:lnTo>
                    <a:pt x="86921" y="7664"/>
                  </a:lnTo>
                  <a:lnTo>
                    <a:pt x="85671" y="7664"/>
                  </a:lnTo>
                  <a:lnTo>
                    <a:pt x="84184" y="7534"/>
                  </a:lnTo>
                  <a:lnTo>
                    <a:pt x="82905" y="7534"/>
                  </a:lnTo>
                  <a:lnTo>
                    <a:pt x="81417" y="7534"/>
                  </a:lnTo>
                  <a:lnTo>
                    <a:pt x="80138" y="7534"/>
                  </a:lnTo>
                  <a:lnTo>
                    <a:pt x="78681" y="7404"/>
                  </a:lnTo>
                  <a:lnTo>
                    <a:pt x="77193" y="7404"/>
                  </a:lnTo>
                  <a:lnTo>
                    <a:pt x="75498" y="7274"/>
                  </a:lnTo>
                  <a:lnTo>
                    <a:pt x="74010" y="7126"/>
                  </a:lnTo>
                  <a:lnTo>
                    <a:pt x="72315" y="7126"/>
                  </a:lnTo>
                  <a:lnTo>
                    <a:pt x="70619" y="7126"/>
                  </a:lnTo>
                  <a:lnTo>
                    <a:pt x="68924" y="6996"/>
                  </a:lnTo>
                  <a:lnTo>
                    <a:pt x="67228" y="6996"/>
                  </a:lnTo>
                  <a:lnTo>
                    <a:pt x="65532" y="6866"/>
                  </a:lnTo>
                  <a:lnTo>
                    <a:pt x="63837" y="6736"/>
                  </a:lnTo>
                  <a:lnTo>
                    <a:pt x="61903" y="6736"/>
                  </a:lnTo>
                  <a:lnTo>
                    <a:pt x="60208" y="6606"/>
                  </a:lnTo>
                  <a:lnTo>
                    <a:pt x="58512" y="6476"/>
                  </a:lnTo>
                  <a:lnTo>
                    <a:pt x="56817" y="6476"/>
                  </a:lnTo>
                  <a:lnTo>
                    <a:pt x="55359" y="6347"/>
                  </a:lnTo>
                  <a:lnTo>
                    <a:pt x="53663" y="6347"/>
                  </a:lnTo>
                  <a:lnTo>
                    <a:pt x="52176" y="6217"/>
                  </a:lnTo>
                  <a:lnTo>
                    <a:pt x="50480" y="6068"/>
                  </a:lnTo>
                  <a:lnTo>
                    <a:pt x="48993" y="6068"/>
                  </a:lnTo>
                  <a:lnTo>
                    <a:pt x="47506" y="5938"/>
                  </a:lnTo>
                  <a:lnTo>
                    <a:pt x="46018" y="5808"/>
                  </a:lnTo>
                  <a:lnTo>
                    <a:pt x="44323" y="5678"/>
                  </a:lnTo>
                  <a:lnTo>
                    <a:pt x="42835" y="5678"/>
                  </a:lnTo>
                  <a:lnTo>
                    <a:pt x="41556" y="5549"/>
                  </a:lnTo>
                  <a:lnTo>
                    <a:pt x="40069" y="5419"/>
                  </a:lnTo>
                  <a:lnTo>
                    <a:pt x="38820" y="5289"/>
                  </a:lnTo>
                  <a:lnTo>
                    <a:pt x="37332" y="5289"/>
                  </a:lnTo>
                  <a:lnTo>
                    <a:pt x="36053" y="5159"/>
                  </a:lnTo>
                  <a:lnTo>
                    <a:pt x="34774" y="5029"/>
                  </a:lnTo>
                  <a:lnTo>
                    <a:pt x="33495" y="4880"/>
                  </a:lnTo>
                  <a:lnTo>
                    <a:pt x="32245" y="4751"/>
                  </a:lnTo>
                  <a:lnTo>
                    <a:pt x="30966" y="4751"/>
                  </a:lnTo>
                  <a:lnTo>
                    <a:pt x="29687" y="4491"/>
                  </a:lnTo>
                  <a:lnTo>
                    <a:pt x="28646" y="4491"/>
                  </a:lnTo>
                  <a:lnTo>
                    <a:pt x="27367" y="4361"/>
                  </a:lnTo>
                  <a:lnTo>
                    <a:pt x="26088" y="4361"/>
                  </a:lnTo>
                  <a:lnTo>
                    <a:pt x="25017" y="4231"/>
                  </a:lnTo>
                  <a:lnTo>
                    <a:pt x="23976" y="4101"/>
                  </a:lnTo>
                  <a:lnTo>
                    <a:pt x="23113" y="4101"/>
                  </a:lnTo>
                  <a:lnTo>
                    <a:pt x="22072" y="3971"/>
                  </a:lnTo>
                  <a:lnTo>
                    <a:pt x="21001" y="3823"/>
                  </a:lnTo>
                  <a:lnTo>
                    <a:pt x="19930" y="3823"/>
                  </a:lnTo>
                  <a:lnTo>
                    <a:pt x="18889" y="3563"/>
                  </a:lnTo>
                  <a:lnTo>
                    <a:pt x="18026" y="3563"/>
                  </a:lnTo>
                  <a:lnTo>
                    <a:pt x="17193" y="3433"/>
                  </a:lnTo>
                  <a:lnTo>
                    <a:pt x="16331" y="3433"/>
                  </a:lnTo>
                  <a:lnTo>
                    <a:pt x="15498" y="3303"/>
                  </a:lnTo>
                  <a:lnTo>
                    <a:pt x="14635" y="3173"/>
                  </a:lnTo>
                  <a:lnTo>
                    <a:pt x="14010" y="3043"/>
                  </a:lnTo>
                  <a:lnTo>
                    <a:pt x="13148" y="3043"/>
                  </a:lnTo>
                  <a:lnTo>
                    <a:pt x="12523" y="2913"/>
                  </a:lnTo>
                  <a:lnTo>
                    <a:pt x="11869" y="2913"/>
                  </a:lnTo>
                  <a:lnTo>
                    <a:pt x="11244" y="2765"/>
                  </a:lnTo>
                  <a:lnTo>
                    <a:pt x="10619" y="2765"/>
                  </a:lnTo>
                  <a:lnTo>
                    <a:pt x="9965" y="2635"/>
                  </a:lnTo>
                  <a:lnTo>
                    <a:pt x="9548" y="2635"/>
                  </a:lnTo>
                  <a:lnTo>
                    <a:pt x="8924" y="2635"/>
                  </a:lnTo>
                  <a:lnTo>
                    <a:pt x="8477" y="2505"/>
                  </a:lnTo>
                  <a:lnTo>
                    <a:pt x="7853" y="2505"/>
                  </a:lnTo>
                  <a:lnTo>
                    <a:pt x="7645" y="2505"/>
                  </a:lnTo>
                  <a:lnTo>
                    <a:pt x="6782" y="2245"/>
                  </a:lnTo>
                  <a:lnTo>
                    <a:pt x="6365" y="2245"/>
                  </a:lnTo>
                  <a:lnTo>
                    <a:pt x="5741" y="2115"/>
                  </a:lnTo>
                  <a:lnTo>
                    <a:pt x="5532" y="2115"/>
                  </a:lnTo>
                  <a:lnTo>
                    <a:pt x="5324" y="2115"/>
                  </a:lnTo>
                  <a:lnTo>
                    <a:pt x="4045" y="8852"/>
                  </a:lnTo>
                  <a:lnTo>
                    <a:pt x="0" y="8982"/>
                  </a:lnTo>
                  <a:lnTo>
                    <a:pt x="0" y="8852"/>
                  </a:lnTo>
                  <a:lnTo>
                    <a:pt x="0" y="8462"/>
                  </a:lnTo>
                  <a:lnTo>
                    <a:pt x="0" y="8332"/>
                  </a:lnTo>
                  <a:lnTo>
                    <a:pt x="0" y="8054"/>
                  </a:lnTo>
                  <a:lnTo>
                    <a:pt x="0" y="7794"/>
                  </a:lnTo>
                  <a:lnTo>
                    <a:pt x="208" y="7534"/>
                  </a:lnTo>
                  <a:lnTo>
                    <a:pt x="208" y="7126"/>
                  </a:lnTo>
                  <a:lnTo>
                    <a:pt x="208" y="6736"/>
                  </a:lnTo>
                  <a:lnTo>
                    <a:pt x="446" y="6476"/>
                  </a:lnTo>
                  <a:lnTo>
                    <a:pt x="446" y="6068"/>
                  </a:lnTo>
                  <a:lnTo>
                    <a:pt x="446" y="5678"/>
                  </a:lnTo>
                  <a:lnTo>
                    <a:pt x="446" y="5289"/>
                  </a:lnTo>
                  <a:lnTo>
                    <a:pt x="654" y="4880"/>
                  </a:lnTo>
                  <a:lnTo>
                    <a:pt x="654" y="4491"/>
                  </a:lnTo>
                  <a:lnTo>
                    <a:pt x="654" y="3971"/>
                  </a:lnTo>
                  <a:lnTo>
                    <a:pt x="862" y="3563"/>
                  </a:lnTo>
                  <a:lnTo>
                    <a:pt x="862" y="3173"/>
                  </a:lnTo>
                  <a:lnTo>
                    <a:pt x="862" y="2765"/>
                  </a:lnTo>
                  <a:lnTo>
                    <a:pt x="862" y="2505"/>
                  </a:lnTo>
                  <a:lnTo>
                    <a:pt x="1070" y="2115"/>
                  </a:lnTo>
                  <a:lnTo>
                    <a:pt x="1279" y="1707"/>
                  </a:lnTo>
                  <a:lnTo>
                    <a:pt x="1279" y="1447"/>
                  </a:lnTo>
                  <a:lnTo>
                    <a:pt x="1279" y="1057"/>
                  </a:lnTo>
                  <a:lnTo>
                    <a:pt x="1487" y="798"/>
                  </a:lnTo>
                  <a:lnTo>
                    <a:pt x="1487" y="519"/>
                  </a:lnTo>
                  <a:lnTo>
                    <a:pt x="1903" y="389"/>
                  </a:lnTo>
                  <a:lnTo>
                    <a:pt x="2141" y="129"/>
                  </a:lnTo>
                  <a:lnTo>
                    <a:pt x="2350" y="0"/>
                  </a:lnTo>
                  <a:lnTo>
                    <a:pt x="23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30" name="Shape 330"/>
            <p:cNvSpPr/>
            <p:nvPr/>
          </p:nvSpPr>
          <p:spPr>
            <a:xfrm>
              <a:off x="4561" y="426"/>
              <a:ext cx="3899" cy="624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517"/>
                  </a:moveTo>
                  <a:lnTo>
                    <a:pt x="0" y="1517"/>
                  </a:lnTo>
                  <a:lnTo>
                    <a:pt x="246" y="1517"/>
                  </a:lnTo>
                  <a:lnTo>
                    <a:pt x="677" y="1517"/>
                  </a:lnTo>
                  <a:lnTo>
                    <a:pt x="1107" y="1517"/>
                  </a:lnTo>
                  <a:lnTo>
                    <a:pt x="1754" y="1364"/>
                  </a:lnTo>
                  <a:lnTo>
                    <a:pt x="2646" y="1364"/>
                  </a:lnTo>
                  <a:lnTo>
                    <a:pt x="3077" y="1364"/>
                  </a:lnTo>
                  <a:lnTo>
                    <a:pt x="3508" y="1229"/>
                  </a:lnTo>
                  <a:lnTo>
                    <a:pt x="3970" y="1229"/>
                  </a:lnTo>
                  <a:lnTo>
                    <a:pt x="4616" y="1229"/>
                  </a:lnTo>
                  <a:lnTo>
                    <a:pt x="5262" y="1229"/>
                  </a:lnTo>
                  <a:lnTo>
                    <a:pt x="5939" y="1095"/>
                  </a:lnTo>
                  <a:lnTo>
                    <a:pt x="6586" y="1095"/>
                  </a:lnTo>
                  <a:lnTo>
                    <a:pt x="7263" y="1095"/>
                  </a:lnTo>
                  <a:lnTo>
                    <a:pt x="7909" y="1095"/>
                  </a:lnTo>
                  <a:lnTo>
                    <a:pt x="8556" y="960"/>
                  </a:lnTo>
                  <a:lnTo>
                    <a:pt x="9448" y="960"/>
                  </a:lnTo>
                  <a:lnTo>
                    <a:pt x="10310" y="960"/>
                  </a:lnTo>
                  <a:lnTo>
                    <a:pt x="10987" y="960"/>
                  </a:lnTo>
                  <a:lnTo>
                    <a:pt x="11849" y="826"/>
                  </a:lnTo>
                  <a:lnTo>
                    <a:pt x="12741" y="691"/>
                  </a:lnTo>
                  <a:lnTo>
                    <a:pt x="13603" y="691"/>
                  </a:lnTo>
                  <a:lnTo>
                    <a:pt x="14496" y="691"/>
                  </a:lnTo>
                  <a:lnTo>
                    <a:pt x="15357" y="691"/>
                  </a:lnTo>
                  <a:lnTo>
                    <a:pt x="16465" y="557"/>
                  </a:lnTo>
                  <a:lnTo>
                    <a:pt x="17573" y="557"/>
                  </a:lnTo>
                  <a:lnTo>
                    <a:pt x="18435" y="557"/>
                  </a:lnTo>
                  <a:lnTo>
                    <a:pt x="19543" y="422"/>
                  </a:lnTo>
                  <a:lnTo>
                    <a:pt x="20405" y="422"/>
                  </a:lnTo>
                  <a:lnTo>
                    <a:pt x="21513" y="422"/>
                  </a:lnTo>
                  <a:lnTo>
                    <a:pt x="22621" y="422"/>
                  </a:lnTo>
                  <a:lnTo>
                    <a:pt x="23482" y="288"/>
                  </a:lnTo>
                  <a:lnTo>
                    <a:pt x="24806" y="288"/>
                  </a:lnTo>
                  <a:lnTo>
                    <a:pt x="26129" y="288"/>
                  </a:lnTo>
                  <a:lnTo>
                    <a:pt x="26991" y="134"/>
                  </a:lnTo>
                  <a:lnTo>
                    <a:pt x="28314" y="134"/>
                  </a:lnTo>
                  <a:lnTo>
                    <a:pt x="29392" y="134"/>
                  </a:lnTo>
                  <a:lnTo>
                    <a:pt x="30715" y="134"/>
                  </a:lnTo>
                  <a:lnTo>
                    <a:pt x="31823" y="0"/>
                  </a:lnTo>
                  <a:lnTo>
                    <a:pt x="33146" y="0"/>
                  </a:lnTo>
                  <a:lnTo>
                    <a:pt x="34439" y="0"/>
                  </a:lnTo>
                  <a:lnTo>
                    <a:pt x="35763" y="0"/>
                  </a:lnTo>
                  <a:lnTo>
                    <a:pt x="36870" y="0"/>
                  </a:lnTo>
                  <a:lnTo>
                    <a:pt x="38194" y="0"/>
                  </a:lnTo>
                  <a:lnTo>
                    <a:pt x="39487" y="0"/>
                  </a:lnTo>
                  <a:lnTo>
                    <a:pt x="40810" y="0"/>
                  </a:lnTo>
                  <a:lnTo>
                    <a:pt x="42133" y="0"/>
                  </a:lnTo>
                  <a:lnTo>
                    <a:pt x="43211" y="0"/>
                  </a:lnTo>
                  <a:lnTo>
                    <a:pt x="44749" y="0"/>
                  </a:lnTo>
                  <a:lnTo>
                    <a:pt x="46073" y="0"/>
                  </a:lnTo>
                  <a:lnTo>
                    <a:pt x="47396" y="0"/>
                  </a:lnTo>
                  <a:lnTo>
                    <a:pt x="48720" y="0"/>
                  </a:lnTo>
                  <a:lnTo>
                    <a:pt x="50259" y="0"/>
                  </a:lnTo>
                  <a:lnTo>
                    <a:pt x="51551" y="0"/>
                  </a:lnTo>
                  <a:lnTo>
                    <a:pt x="52659" y="0"/>
                  </a:lnTo>
                  <a:lnTo>
                    <a:pt x="54198" y="0"/>
                  </a:lnTo>
                  <a:lnTo>
                    <a:pt x="55521" y="0"/>
                  </a:lnTo>
                  <a:lnTo>
                    <a:pt x="57030" y="0"/>
                  </a:lnTo>
                  <a:lnTo>
                    <a:pt x="58353" y="0"/>
                  </a:lnTo>
                  <a:lnTo>
                    <a:pt x="59676" y="0"/>
                  </a:lnTo>
                  <a:lnTo>
                    <a:pt x="61000" y="0"/>
                  </a:lnTo>
                  <a:lnTo>
                    <a:pt x="62539" y="134"/>
                  </a:lnTo>
                  <a:lnTo>
                    <a:pt x="63831" y="134"/>
                  </a:lnTo>
                  <a:lnTo>
                    <a:pt x="65155" y="134"/>
                  </a:lnTo>
                  <a:lnTo>
                    <a:pt x="66478" y="134"/>
                  </a:lnTo>
                  <a:lnTo>
                    <a:pt x="67802" y="288"/>
                  </a:lnTo>
                  <a:lnTo>
                    <a:pt x="69094" y="288"/>
                  </a:lnTo>
                  <a:lnTo>
                    <a:pt x="70418" y="422"/>
                  </a:lnTo>
                  <a:lnTo>
                    <a:pt x="71741" y="422"/>
                  </a:lnTo>
                  <a:lnTo>
                    <a:pt x="73064" y="422"/>
                  </a:lnTo>
                  <a:lnTo>
                    <a:pt x="74388" y="557"/>
                  </a:lnTo>
                  <a:lnTo>
                    <a:pt x="75680" y="557"/>
                  </a:lnTo>
                  <a:lnTo>
                    <a:pt x="77004" y="557"/>
                  </a:lnTo>
                  <a:lnTo>
                    <a:pt x="78327" y="691"/>
                  </a:lnTo>
                  <a:lnTo>
                    <a:pt x="79404" y="691"/>
                  </a:lnTo>
                  <a:lnTo>
                    <a:pt x="80728" y="826"/>
                  </a:lnTo>
                  <a:lnTo>
                    <a:pt x="81836" y="826"/>
                  </a:lnTo>
                  <a:lnTo>
                    <a:pt x="83159" y="960"/>
                  </a:lnTo>
                  <a:lnTo>
                    <a:pt x="84236" y="960"/>
                  </a:lnTo>
                  <a:lnTo>
                    <a:pt x="85560" y="1095"/>
                  </a:lnTo>
                  <a:lnTo>
                    <a:pt x="86668" y="1095"/>
                  </a:lnTo>
                  <a:lnTo>
                    <a:pt x="87961" y="1229"/>
                  </a:lnTo>
                  <a:lnTo>
                    <a:pt x="88853" y="1229"/>
                  </a:lnTo>
                  <a:lnTo>
                    <a:pt x="90176" y="1364"/>
                  </a:lnTo>
                  <a:lnTo>
                    <a:pt x="91254" y="1517"/>
                  </a:lnTo>
                  <a:lnTo>
                    <a:pt x="92362" y="1517"/>
                  </a:lnTo>
                  <a:lnTo>
                    <a:pt x="93470" y="1517"/>
                  </a:lnTo>
                  <a:lnTo>
                    <a:pt x="94547" y="1786"/>
                  </a:lnTo>
                  <a:lnTo>
                    <a:pt x="95439" y="1786"/>
                  </a:lnTo>
                  <a:lnTo>
                    <a:pt x="96517" y="1921"/>
                  </a:lnTo>
                  <a:lnTo>
                    <a:pt x="97409" y="1921"/>
                  </a:lnTo>
                  <a:lnTo>
                    <a:pt x="98271" y="1921"/>
                  </a:lnTo>
                  <a:lnTo>
                    <a:pt x="99379" y="2055"/>
                  </a:lnTo>
                  <a:lnTo>
                    <a:pt x="100271" y="2190"/>
                  </a:lnTo>
                  <a:lnTo>
                    <a:pt x="101133" y="2190"/>
                  </a:lnTo>
                  <a:lnTo>
                    <a:pt x="102026" y="2324"/>
                  </a:lnTo>
                  <a:lnTo>
                    <a:pt x="102672" y="2324"/>
                  </a:lnTo>
                  <a:lnTo>
                    <a:pt x="103780" y="2459"/>
                  </a:lnTo>
                  <a:lnTo>
                    <a:pt x="104211" y="2459"/>
                  </a:lnTo>
                  <a:lnTo>
                    <a:pt x="105073" y="2459"/>
                  </a:lnTo>
                  <a:lnTo>
                    <a:pt x="105965" y="2612"/>
                  </a:lnTo>
                  <a:lnTo>
                    <a:pt x="106611" y="2747"/>
                  </a:lnTo>
                  <a:lnTo>
                    <a:pt x="107289" y="2747"/>
                  </a:lnTo>
                  <a:lnTo>
                    <a:pt x="107935" y="2747"/>
                  </a:lnTo>
                  <a:lnTo>
                    <a:pt x="108581" y="2881"/>
                  </a:lnTo>
                  <a:lnTo>
                    <a:pt x="109258" y="2881"/>
                  </a:lnTo>
                  <a:lnTo>
                    <a:pt x="109689" y="2881"/>
                  </a:lnTo>
                  <a:lnTo>
                    <a:pt x="110335" y="3016"/>
                  </a:lnTo>
                  <a:lnTo>
                    <a:pt x="110797" y="3150"/>
                  </a:lnTo>
                  <a:lnTo>
                    <a:pt x="111228" y="3150"/>
                  </a:lnTo>
                  <a:lnTo>
                    <a:pt x="112090" y="3150"/>
                  </a:lnTo>
                  <a:lnTo>
                    <a:pt x="112767" y="3285"/>
                  </a:lnTo>
                  <a:lnTo>
                    <a:pt x="113413" y="3285"/>
                  </a:lnTo>
                  <a:lnTo>
                    <a:pt x="113629" y="3419"/>
                  </a:lnTo>
                  <a:lnTo>
                    <a:pt x="114090" y="3419"/>
                  </a:lnTo>
                  <a:lnTo>
                    <a:pt x="114090" y="3554"/>
                  </a:lnTo>
                  <a:lnTo>
                    <a:pt x="114090" y="3707"/>
                  </a:lnTo>
                  <a:lnTo>
                    <a:pt x="114306" y="3976"/>
                  </a:lnTo>
                  <a:lnTo>
                    <a:pt x="114306" y="4514"/>
                  </a:lnTo>
                  <a:lnTo>
                    <a:pt x="114306" y="4649"/>
                  </a:lnTo>
                  <a:lnTo>
                    <a:pt x="114306" y="5072"/>
                  </a:lnTo>
                  <a:lnTo>
                    <a:pt x="114521" y="5341"/>
                  </a:lnTo>
                  <a:lnTo>
                    <a:pt x="114521" y="5744"/>
                  </a:lnTo>
                  <a:lnTo>
                    <a:pt x="114737" y="6032"/>
                  </a:lnTo>
                  <a:lnTo>
                    <a:pt x="114737" y="6570"/>
                  </a:lnTo>
                  <a:lnTo>
                    <a:pt x="114952" y="6974"/>
                  </a:lnTo>
                  <a:lnTo>
                    <a:pt x="114952" y="7531"/>
                  </a:lnTo>
                  <a:lnTo>
                    <a:pt x="114952" y="7934"/>
                  </a:lnTo>
                  <a:lnTo>
                    <a:pt x="115383" y="8491"/>
                  </a:lnTo>
                  <a:lnTo>
                    <a:pt x="115383" y="9029"/>
                  </a:lnTo>
                  <a:lnTo>
                    <a:pt x="115598" y="9721"/>
                  </a:lnTo>
                  <a:lnTo>
                    <a:pt x="115598" y="10259"/>
                  </a:lnTo>
                  <a:lnTo>
                    <a:pt x="115845" y="10951"/>
                  </a:lnTo>
                  <a:lnTo>
                    <a:pt x="115845" y="11642"/>
                  </a:lnTo>
                  <a:lnTo>
                    <a:pt x="116060" y="12315"/>
                  </a:lnTo>
                  <a:lnTo>
                    <a:pt x="116275" y="13006"/>
                  </a:lnTo>
                  <a:lnTo>
                    <a:pt x="116275" y="13679"/>
                  </a:lnTo>
                  <a:lnTo>
                    <a:pt x="116491" y="14505"/>
                  </a:lnTo>
                  <a:lnTo>
                    <a:pt x="116706" y="15331"/>
                  </a:lnTo>
                  <a:lnTo>
                    <a:pt x="116706" y="16292"/>
                  </a:lnTo>
                  <a:lnTo>
                    <a:pt x="116922" y="16964"/>
                  </a:lnTo>
                  <a:lnTo>
                    <a:pt x="116922" y="17790"/>
                  </a:lnTo>
                  <a:lnTo>
                    <a:pt x="117137" y="18751"/>
                  </a:lnTo>
                  <a:lnTo>
                    <a:pt x="117353" y="19711"/>
                  </a:lnTo>
                  <a:lnTo>
                    <a:pt x="117599" y="20518"/>
                  </a:lnTo>
                  <a:lnTo>
                    <a:pt x="117599" y="21613"/>
                  </a:lnTo>
                  <a:lnTo>
                    <a:pt x="117814" y="22574"/>
                  </a:lnTo>
                  <a:lnTo>
                    <a:pt x="117814" y="23535"/>
                  </a:lnTo>
                  <a:lnTo>
                    <a:pt x="118245" y="24495"/>
                  </a:lnTo>
                  <a:lnTo>
                    <a:pt x="118245" y="25590"/>
                  </a:lnTo>
                  <a:lnTo>
                    <a:pt x="118461" y="26685"/>
                  </a:lnTo>
                  <a:lnTo>
                    <a:pt x="118461" y="27780"/>
                  </a:lnTo>
                  <a:lnTo>
                    <a:pt x="118461" y="28741"/>
                  </a:lnTo>
                  <a:lnTo>
                    <a:pt x="118676" y="29971"/>
                  </a:lnTo>
                  <a:lnTo>
                    <a:pt x="118676" y="31066"/>
                  </a:lnTo>
                  <a:lnTo>
                    <a:pt x="118892" y="32161"/>
                  </a:lnTo>
                  <a:lnTo>
                    <a:pt x="119107" y="33256"/>
                  </a:lnTo>
                  <a:lnTo>
                    <a:pt x="119107" y="34486"/>
                  </a:lnTo>
                  <a:lnTo>
                    <a:pt x="119353" y="35715"/>
                  </a:lnTo>
                  <a:lnTo>
                    <a:pt x="119353" y="36810"/>
                  </a:lnTo>
                  <a:lnTo>
                    <a:pt x="119353" y="38174"/>
                  </a:lnTo>
                  <a:lnTo>
                    <a:pt x="119353" y="39404"/>
                  </a:lnTo>
                  <a:lnTo>
                    <a:pt x="119569" y="40634"/>
                  </a:lnTo>
                  <a:lnTo>
                    <a:pt x="119569" y="41863"/>
                  </a:lnTo>
                  <a:lnTo>
                    <a:pt x="119784" y="43246"/>
                  </a:lnTo>
                  <a:lnTo>
                    <a:pt x="119784" y="44476"/>
                  </a:lnTo>
                  <a:lnTo>
                    <a:pt x="119784" y="45840"/>
                  </a:lnTo>
                  <a:lnTo>
                    <a:pt x="119784" y="47204"/>
                  </a:lnTo>
                  <a:lnTo>
                    <a:pt x="119784" y="48434"/>
                  </a:lnTo>
                  <a:lnTo>
                    <a:pt x="119784" y="49798"/>
                  </a:lnTo>
                  <a:lnTo>
                    <a:pt x="120000" y="51316"/>
                  </a:lnTo>
                  <a:lnTo>
                    <a:pt x="120000" y="52545"/>
                  </a:lnTo>
                  <a:lnTo>
                    <a:pt x="120000" y="53909"/>
                  </a:lnTo>
                  <a:lnTo>
                    <a:pt x="120000" y="55408"/>
                  </a:lnTo>
                  <a:lnTo>
                    <a:pt x="120000" y="56791"/>
                  </a:lnTo>
                  <a:lnTo>
                    <a:pt x="119784" y="58155"/>
                  </a:lnTo>
                  <a:lnTo>
                    <a:pt x="119784" y="59654"/>
                  </a:lnTo>
                  <a:lnTo>
                    <a:pt x="119784" y="61152"/>
                  </a:lnTo>
                  <a:lnTo>
                    <a:pt x="119784" y="62536"/>
                  </a:lnTo>
                  <a:lnTo>
                    <a:pt x="119569" y="63900"/>
                  </a:lnTo>
                  <a:lnTo>
                    <a:pt x="119353" y="65398"/>
                  </a:lnTo>
                  <a:lnTo>
                    <a:pt x="119353" y="66628"/>
                  </a:lnTo>
                  <a:lnTo>
                    <a:pt x="119353" y="68146"/>
                  </a:lnTo>
                  <a:lnTo>
                    <a:pt x="119107" y="69510"/>
                  </a:lnTo>
                  <a:lnTo>
                    <a:pt x="119107" y="70874"/>
                  </a:lnTo>
                  <a:lnTo>
                    <a:pt x="119107" y="72372"/>
                  </a:lnTo>
                  <a:lnTo>
                    <a:pt x="119107" y="73890"/>
                  </a:lnTo>
                  <a:lnTo>
                    <a:pt x="118892" y="75120"/>
                  </a:lnTo>
                  <a:lnTo>
                    <a:pt x="118676" y="76618"/>
                  </a:lnTo>
                  <a:lnTo>
                    <a:pt x="118676" y="77982"/>
                  </a:lnTo>
                  <a:lnTo>
                    <a:pt x="118676" y="79365"/>
                  </a:lnTo>
                  <a:lnTo>
                    <a:pt x="118461" y="80730"/>
                  </a:lnTo>
                  <a:lnTo>
                    <a:pt x="118461" y="82094"/>
                  </a:lnTo>
                  <a:lnTo>
                    <a:pt x="118461" y="83323"/>
                  </a:lnTo>
                  <a:lnTo>
                    <a:pt x="118245" y="84687"/>
                  </a:lnTo>
                  <a:lnTo>
                    <a:pt x="118245" y="86071"/>
                  </a:lnTo>
                  <a:lnTo>
                    <a:pt x="118030" y="87435"/>
                  </a:lnTo>
                  <a:lnTo>
                    <a:pt x="117814" y="88530"/>
                  </a:lnTo>
                  <a:lnTo>
                    <a:pt x="117814" y="89894"/>
                  </a:lnTo>
                  <a:lnTo>
                    <a:pt x="117599" y="91123"/>
                  </a:lnTo>
                  <a:lnTo>
                    <a:pt x="117599" y="92353"/>
                  </a:lnTo>
                  <a:lnTo>
                    <a:pt x="117599" y="93583"/>
                  </a:lnTo>
                  <a:lnTo>
                    <a:pt x="117353" y="94812"/>
                  </a:lnTo>
                  <a:lnTo>
                    <a:pt x="117137" y="96042"/>
                  </a:lnTo>
                  <a:lnTo>
                    <a:pt x="117137" y="97137"/>
                  </a:lnTo>
                  <a:lnTo>
                    <a:pt x="116922" y="98366"/>
                  </a:lnTo>
                  <a:lnTo>
                    <a:pt x="116922" y="99615"/>
                  </a:lnTo>
                  <a:lnTo>
                    <a:pt x="116922" y="100557"/>
                  </a:lnTo>
                  <a:lnTo>
                    <a:pt x="116706" y="101652"/>
                  </a:lnTo>
                  <a:lnTo>
                    <a:pt x="116491" y="102747"/>
                  </a:lnTo>
                  <a:lnTo>
                    <a:pt x="116491" y="103707"/>
                  </a:lnTo>
                  <a:lnTo>
                    <a:pt x="116275" y="104668"/>
                  </a:lnTo>
                  <a:lnTo>
                    <a:pt x="116275" y="105629"/>
                  </a:lnTo>
                  <a:lnTo>
                    <a:pt x="116060" y="106589"/>
                  </a:lnTo>
                  <a:lnTo>
                    <a:pt x="116060" y="107550"/>
                  </a:lnTo>
                  <a:lnTo>
                    <a:pt x="115845" y="108491"/>
                  </a:lnTo>
                  <a:lnTo>
                    <a:pt x="115845" y="109317"/>
                  </a:lnTo>
                  <a:lnTo>
                    <a:pt x="115598" y="110144"/>
                  </a:lnTo>
                  <a:lnTo>
                    <a:pt x="115598" y="111104"/>
                  </a:lnTo>
                  <a:lnTo>
                    <a:pt x="115383" y="111777"/>
                  </a:lnTo>
                  <a:lnTo>
                    <a:pt x="115383" y="112468"/>
                  </a:lnTo>
                  <a:lnTo>
                    <a:pt x="114952" y="113294"/>
                  </a:lnTo>
                  <a:lnTo>
                    <a:pt x="114952" y="113967"/>
                  </a:lnTo>
                  <a:lnTo>
                    <a:pt x="114952" y="114658"/>
                  </a:lnTo>
                  <a:lnTo>
                    <a:pt x="114737" y="115196"/>
                  </a:lnTo>
                  <a:lnTo>
                    <a:pt x="114737" y="115888"/>
                  </a:lnTo>
                  <a:lnTo>
                    <a:pt x="114521" y="116426"/>
                  </a:lnTo>
                  <a:lnTo>
                    <a:pt x="114306" y="116849"/>
                  </a:lnTo>
                  <a:lnTo>
                    <a:pt x="114306" y="117387"/>
                  </a:lnTo>
                  <a:lnTo>
                    <a:pt x="114306" y="117809"/>
                  </a:lnTo>
                  <a:lnTo>
                    <a:pt x="114090" y="118213"/>
                  </a:lnTo>
                  <a:lnTo>
                    <a:pt x="114090" y="118616"/>
                  </a:lnTo>
                  <a:lnTo>
                    <a:pt x="113844" y="118904"/>
                  </a:lnTo>
                  <a:lnTo>
                    <a:pt x="113629" y="119039"/>
                  </a:lnTo>
                  <a:lnTo>
                    <a:pt x="113629" y="119308"/>
                  </a:lnTo>
                  <a:lnTo>
                    <a:pt x="113413" y="119711"/>
                  </a:lnTo>
                  <a:lnTo>
                    <a:pt x="113413" y="120000"/>
                  </a:lnTo>
                  <a:lnTo>
                    <a:pt x="113198" y="120000"/>
                  </a:lnTo>
                  <a:lnTo>
                    <a:pt x="112767" y="120000"/>
                  </a:lnTo>
                  <a:lnTo>
                    <a:pt x="112336" y="120000"/>
                  </a:lnTo>
                  <a:lnTo>
                    <a:pt x="111874" y="120000"/>
                  </a:lnTo>
                  <a:lnTo>
                    <a:pt x="111228" y="119846"/>
                  </a:lnTo>
                  <a:lnTo>
                    <a:pt x="110582" y="119846"/>
                  </a:lnTo>
                  <a:lnTo>
                    <a:pt x="109689" y="119711"/>
                  </a:lnTo>
                  <a:lnTo>
                    <a:pt x="109043" y="119711"/>
                  </a:lnTo>
                  <a:lnTo>
                    <a:pt x="108150" y="119711"/>
                  </a:lnTo>
                  <a:lnTo>
                    <a:pt x="107289" y="119577"/>
                  </a:lnTo>
                  <a:lnTo>
                    <a:pt x="106181" y="119577"/>
                  </a:lnTo>
                  <a:lnTo>
                    <a:pt x="105288" y="119577"/>
                  </a:lnTo>
                  <a:lnTo>
                    <a:pt x="104857" y="119442"/>
                  </a:lnTo>
                  <a:lnTo>
                    <a:pt x="104426" y="119308"/>
                  </a:lnTo>
                  <a:lnTo>
                    <a:pt x="103995" y="119308"/>
                  </a:lnTo>
                  <a:lnTo>
                    <a:pt x="103318" y="119308"/>
                  </a:lnTo>
                  <a:lnTo>
                    <a:pt x="102887" y="119308"/>
                  </a:lnTo>
                  <a:lnTo>
                    <a:pt x="102457" y="119173"/>
                  </a:lnTo>
                  <a:lnTo>
                    <a:pt x="102026" y="119173"/>
                  </a:lnTo>
                  <a:lnTo>
                    <a:pt x="101564" y="119173"/>
                  </a:lnTo>
                  <a:lnTo>
                    <a:pt x="101133" y="119039"/>
                  </a:lnTo>
                  <a:lnTo>
                    <a:pt x="100487" y="119039"/>
                  </a:lnTo>
                  <a:lnTo>
                    <a:pt x="99810" y="118904"/>
                  </a:lnTo>
                  <a:lnTo>
                    <a:pt x="99379" y="118904"/>
                  </a:lnTo>
                  <a:lnTo>
                    <a:pt x="98517" y="118751"/>
                  </a:lnTo>
                  <a:lnTo>
                    <a:pt x="97625" y="118751"/>
                  </a:lnTo>
                  <a:lnTo>
                    <a:pt x="96763" y="118616"/>
                  </a:lnTo>
                  <a:lnTo>
                    <a:pt x="95870" y="118616"/>
                  </a:lnTo>
                  <a:lnTo>
                    <a:pt x="94978" y="118482"/>
                  </a:lnTo>
                  <a:lnTo>
                    <a:pt x="94331" y="118347"/>
                  </a:lnTo>
                  <a:lnTo>
                    <a:pt x="93470" y="118347"/>
                  </a:lnTo>
                  <a:lnTo>
                    <a:pt x="93008" y="118213"/>
                  </a:lnTo>
                  <a:lnTo>
                    <a:pt x="92362" y="118213"/>
                  </a:lnTo>
                  <a:lnTo>
                    <a:pt x="91931" y="118213"/>
                  </a:lnTo>
                  <a:lnTo>
                    <a:pt x="91254" y="118078"/>
                  </a:lnTo>
                  <a:lnTo>
                    <a:pt x="91038" y="118078"/>
                  </a:lnTo>
                  <a:lnTo>
                    <a:pt x="91715" y="115062"/>
                  </a:lnTo>
                  <a:lnTo>
                    <a:pt x="92146" y="115062"/>
                  </a:lnTo>
                  <a:lnTo>
                    <a:pt x="92577" y="115062"/>
                  </a:lnTo>
                  <a:lnTo>
                    <a:pt x="92793" y="115062"/>
                  </a:lnTo>
                  <a:lnTo>
                    <a:pt x="93223" y="115196"/>
                  </a:lnTo>
                  <a:lnTo>
                    <a:pt x="93901" y="115196"/>
                  </a:lnTo>
                  <a:lnTo>
                    <a:pt x="94547" y="115331"/>
                  </a:lnTo>
                  <a:lnTo>
                    <a:pt x="95224" y="115331"/>
                  </a:lnTo>
                  <a:lnTo>
                    <a:pt x="95870" y="115485"/>
                  </a:lnTo>
                  <a:lnTo>
                    <a:pt x="96517" y="115485"/>
                  </a:lnTo>
                  <a:lnTo>
                    <a:pt x="97409" y="115619"/>
                  </a:lnTo>
                  <a:lnTo>
                    <a:pt x="98055" y="115619"/>
                  </a:lnTo>
                  <a:lnTo>
                    <a:pt x="98948" y="115754"/>
                  </a:lnTo>
                  <a:lnTo>
                    <a:pt x="99810" y="115888"/>
                  </a:lnTo>
                  <a:lnTo>
                    <a:pt x="100918" y="116023"/>
                  </a:lnTo>
                  <a:lnTo>
                    <a:pt x="101564" y="116023"/>
                  </a:lnTo>
                  <a:lnTo>
                    <a:pt x="102457" y="116023"/>
                  </a:lnTo>
                  <a:lnTo>
                    <a:pt x="103103" y="116023"/>
                  </a:lnTo>
                  <a:lnTo>
                    <a:pt x="103995" y="116157"/>
                  </a:lnTo>
                  <a:lnTo>
                    <a:pt x="104642" y="116157"/>
                  </a:lnTo>
                  <a:lnTo>
                    <a:pt x="105534" y="116292"/>
                  </a:lnTo>
                  <a:lnTo>
                    <a:pt x="106181" y="116292"/>
                  </a:lnTo>
                  <a:lnTo>
                    <a:pt x="107042" y="116426"/>
                  </a:lnTo>
                  <a:lnTo>
                    <a:pt x="107504" y="116426"/>
                  </a:lnTo>
                  <a:lnTo>
                    <a:pt x="108150" y="116426"/>
                  </a:lnTo>
                  <a:lnTo>
                    <a:pt x="108581" y="116426"/>
                  </a:lnTo>
                  <a:lnTo>
                    <a:pt x="109043" y="116426"/>
                  </a:lnTo>
                  <a:lnTo>
                    <a:pt x="109689" y="116426"/>
                  </a:lnTo>
                  <a:lnTo>
                    <a:pt x="110335" y="116292"/>
                  </a:lnTo>
                  <a:lnTo>
                    <a:pt x="110335" y="116023"/>
                  </a:lnTo>
                  <a:lnTo>
                    <a:pt x="110335" y="115619"/>
                  </a:lnTo>
                  <a:lnTo>
                    <a:pt x="110335" y="115331"/>
                  </a:lnTo>
                  <a:lnTo>
                    <a:pt x="110335" y="115062"/>
                  </a:lnTo>
                  <a:lnTo>
                    <a:pt x="110335" y="114524"/>
                  </a:lnTo>
                  <a:lnTo>
                    <a:pt x="110582" y="114101"/>
                  </a:lnTo>
                  <a:lnTo>
                    <a:pt x="110582" y="113698"/>
                  </a:lnTo>
                  <a:lnTo>
                    <a:pt x="110582" y="113160"/>
                  </a:lnTo>
                  <a:lnTo>
                    <a:pt x="110582" y="112468"/>
                  </a:lnTo>
                  <a:lnTo>
                    <a:pt x="110797" y="111911"/>
                  </a:lnTo>
                  <a:lnTo>
                    <a:pt x="110797" y="111239"/>
                  </a:lnTo>
                  <a:lnTo>
                    <a:pt x="111013" y="110547"/>
                  </a:lnTo>
                  <a:lnTo>
                    <a:pt x="111013" y="109875"/>
                  </a:lnTo>
                  <a:lnTo>
                    <a:pt x="111228" y="109183"/>
                  </a:lnTo>
                  <a:lnTo>
                    <a:pt x="111228" y="108222"/>
                  </a:lnTo>
                  <a:lnTo>
                    <a:pt x="111228" y="107396"/>
                  </a:lnTo>
                  <a:lnTo>
                    <a:pt x="111228" y="106589"/>
                  </a:lnTo>
                  <a:lnTo>
                    <a:pt x="111443" y="105629"/>
                  </a:lnTo>
                  <a:lnTo>
                    <a:pt x="111443" y="104668"/>
                  </a:lnTo>
                  <a:lnTo>
                    <a:pt x="111659" y="103842"/>
                  </a:lnTo>
                  <a:lnTo>
                    <a:pt x="111874" y="102747"/>
                  </a:lnTo>
                  <a:lnTo>
                    <a:pt x="111874" y="101786"/>
                  </a:lnTo>
                  <a:lnTo>
                    <a:pt x="112090" y="100691"/>
                  </a:lnTo>
                  <a:lnTo>
                    <a:pt x="112090" y="99750"/>
                  </a:lnTo>
                  <a:lnTo>
                    <a:pt x="112090" y="98520"/>
                  </a:lnTo>
                  <a:lnTo>
                    <a:pt x="112551" y="97560"/>
                  </a:lnTo>
                  <a:lnTo>
                    <a:pt x="112551" y="96330"/>
                  </a:lnTo>
                  <a:lnTo>
                    <a:pt x="112767" y="95235"/>
                  </a:lnTo>
                  <a:lnTo>
                    <a:pt x="112767" y="94140"/>
                  </a:lnTo>
                  <a:lnTo>
                    <a:pt x="112982" y="93045"/>
                  </a:lnTo>
                  <a:lnTo>
                    <a:pt x="112982" y="91815"/>
                  </a:lnTo>
                  <a:lnTo>
                    <a:pt x="113198" y="90585"/>
                  </a:lnTo>
                  <a:lnTo>
                    <a:pt x="113198" y="89337"/>
                  </a:lnTo>
                  <a:lnTo>
                    <a:pt x="113413" y="88242"/>
                  </a:lnTo>
                  <a:lnTo>
                    <a:pt x="113413" y="87012"/>
                  </a:lnTo>
                  <a:lnTo>
                    <a:pt x="113413" y="85782"/>
                  </a:lnTo>
                  <a:lnTo>
                    <a:pt x="113629" y="84687"/>
                  </a:lnTo>
                  <a:lnTo>
                    <a:pt x="113629" y="83458"/>
                  </a:lnTo>
                  <a:lnTo>
                    <a:pt x="113844" y="82363"/>
                  </a:lnTo>
                  <a:lnTo>
                    <a:pt x="114090" y="81133"/>
                  </a:lnTo>
                  <a:lnTo>
                    <a:pt x="114090" y="79903"/>
                  </a:lnTo>
                  <a:lnTo>
                    <a:pt x="114306" y="78808"/>
                  </a:lnTo>
                  <a:lnTo>
                    <a:pt x="114306" y="77579"/>
                  </a:lnTo>
                  <a:lnTo>
                    <a:pt x="114521" y="76349"/>
                  </a:lnTo>
                  <a:lnTo>
                    <a:pt x="114521" y="75254"/>
                  </a:lnTo>
                  <a:lnTo>
                    <a:pt x="114737" y="74024"/>
                  </a:lnTo>
                  <a:lnTo>
                    <a:pt x="114737" y="72929"/>
                  </a:lnTo>
                  <a:lnTo>
                    <a:pt x="114952" y="71700"/>
                  </a:lnTo>
                  <a:lnTo>
                    <a:pt x="114952" y="70605"/>
                  </a:lnTo>
                  <a:lnTo>
                    <a:pt x="114952" y="69510"/>
                  </a:lnTo>
                  <a:lnTo>
                    <a:pt x="114952" y="68414"/>
                  </a:lnTo>
                  <a:lnTo>
                    <a:pt x="115383" y="67454"/>
                  </a:lnTo>
                  <a:lnTo>
                    <a:pt x="115383" y="66359"/>
                  </a:lnTo>
                  <a:lnTo>
                    <a:pt x="115383" y="65398"/>
                  </a:lnTo>
                  <a:lnTo>
                    <a:pt x="115383" y="64438"/>
                  </a:lnTo>
                  <a:lnTo>
                    <a:pt x="115598" y="63496"/>
                  </a:lnTo>
                  <a:lnTo>
                    <a:pt x="115598" y="62536"/>
                  </a:lnTo>
                  <a:lnTo>
                    <a:pt x="115598" y="61575"/>
                  </a:lnTo>
                  <a:lnTo>
                    <a:pt x="115845" y="60749"/>
                  </a:lnTo>
                  <a:lnTo>
                    <a:pt x="115845" y="59923"/>
                  </a:lnTo>
                  <a:lnTo>
                    <a:pt x="115845" y="59116"/>
                  </a:lnTo>
                  <a:lnTo>
                    <a:pt x="116060" y="58424"/>
                  </a:lnTo>
                  <a:lnTo>
                    <a:pt x="116060" y="57598"/>
                  </a:lnTo>
                  <a:lnTo>
                    <a:pt x="116060" y="56637"/>
                  </a:lnTo>
                  <a:lnTo>
                    <a:pt x="116060" y="55830"/>
                  </a:lnTo>
                  <a:lnTo>
                    <a:pt x="116060" y="55004"/>
                  </a:lnTo>
                  <a:lnTo>
                    <a:pt x="115845" y="54178"/>
                  </a:lnTo>
                  <a:lnTo>
                    <a:pt x="115845" y="53218"/>
                  </a:lnTo>
                  <a:lnTo>
                    <a:pt x="115845" y="52276"/>
                  </a:lnTo>
                  <a:lnTo>
                    <a:pt x="115845" y="51450"/>
                  </a:lnTo>
                  <a:lnTo>
                    <a:pt x="115845" y="50355"/>
                  </a:lnTo>
                  <a:lnTo>
                    <a:pt x="115845" y="49394"/>
                  </a:lnTo>
                  <a:lnTo>
                    <a:pt x="115598" y="48434"/>
                  </a:lnTo>
                  <a:lnTo>
                    <a:pt x="115598" y="47339"/>
                  </a:lnTo>
                  <a:lnTo>
                    <a:pt x="115598" y="46378"/>
                  </a:lnTo>
                  <a:lnTo>
                    <a:pt x="115598" y="45283"/>
                  </a:lnTo>
                  <a:lnTo>
                    <a:pt x="115598" y="44341"/>
                  </a:lnTo>
                  <a:lnTo>
                    <a:pt x="115598" y="43246"/>
                  </a:lnTo>
                  <a:lnTo>
                    <a:pt x="115383" y="42151"/>
                  </a:lnTo>
                  <a:lnTo>
                    <a:pt x="115383" y="41056"/>
                  </a:lnTo>
                  <a:lnTo>
                    <a:pt x="114952" y="39961"/>
                  </a:lnTo>
                  <a:lnTo>
                    <a:pt x="114952" y="38866"/>
                  </a:lnTo>
                  <a:lnTo>
                    <a:pt x="114737" y="37771"/>
                  </a:lnTo>
                  <a:lnTo>
                    <a:pt x="114737" y="36676"/>
                  </a:lnTo>
                  <a:lnTo>
                    <a:pt x="114737" y="35581"/>
                  </a:lnTo>
                  <a:lnTo>
                    <a:pt x="114521" y="34486"/>
                  </a:lnTo>
                  <a:lnTo>
                    <a:pt x="114306" y="33256"/>
                  </a:lnTo>
                  <a:lnTo>
                    <a:pt x="114306" y="32295"/>
                  </a:lnTo>
                  <a:lnTo>
                    <a:pt x="114090" y="31200"/>
                  </a:lnTo>
                  <a:lnTo>
                    <a:pt x="114090" y="30105"/>
                  </a:lnTo>
                  <a:lnTo>
                    <a:pt x="113844" y="28876"/>
                  </a:lnTo>
                  <a:lnTo>
                    <a:pt x="113629" y="27915"/>
                  </a:lnTo>
                  <a:lnTo>
                    <a:pt x="113629" y="26820"/>
                  </a:lnTo>
                  <a:lnTo>
                    <a:pt x="113629" y="25859"/>
                  </a:lnTo>
                  <a:lnTo>
                    <a:pt x="113413" y="24630"/>
                  </a:lnTo>
                  <a:lnTo>
                    <a:pt x="113198" y="23669"/>
                  </a:lnTo>
                  <a:lnTo>
                    <a:pt x="113198" y="22574"/>
                  </a:lnTo>
                  <a:lnTo>
                    <a:pt x="112982" y="21613"/>
                  </a:lnTo>
                  <a:lnTo>
                    <a:pt x="112767" y="20672"/>
                  </a:lnTo>
                  <a:lnTo>
                    <a:pt x="112767" y="19711"/>
                  </a:lnTo>
                  <a:lnTo>
                    <a:pt x="112551" y="18751"/>
                  </a:lnTo>
                  <a:lnTo>
                    <a:pt x="112551" y="17790"/>
                  </a:lnTo>
                  <a:lnTo>
                    <a:pt x="112090" y="16829"/>
                  </a:lnTo>
                  <a:lnTo>
                    <a:pt x="112090" y="16003"/>
                  </a:lnTo>
                  <a:lnTo>
                    <a:pt x="111874" y="15196"/>
                  </a:lnTo>
                  <a:lnTo>
                    <a:pt x="111874" y="14370"/>
                  </a:lnTo>
                  <a:lnTo>
                    <a:pt x="111659" y="13544"/>
                  </a:lnTo>
                  <a:lnTo>
                    <a:pt x="111659" y="12737"/>
                  </a:lnTo>
                  <a:lnTo>
                    <a:pt x="111443" y="12046"/>
                  </a:lnTo>
                  <a:lnTo>
                    <a:pt x="111443" y="11354"/>
                  </a:lnTo>
                  <a:lnTo>
                    <a:pt x="111228" y="10682"/>
                  </a:lnTo>
                  <a:lnTo>
                    <a:pt x="111228" y="9990"/>
                  </a:lnTo>
                  <a:lnTo>
                    <a:pt x="111013" y="9452"/>
                  </a:lnTo>
                  <a:lnTo>
                    <a:pt x="111013" y="8895"/>
                  </a:lnTo>
                  <a:lnTo>
                    <a:pt x="111013" y="8357"/>
                  </a:lnTo>
                  <a:lnTo>
                    <a:pt x="110797" y="7800"/>
                  </a:lnTo>
                  <a:lnTo>
                    <a:pt x="110797" y="7396"/>
                  </a:lnTo>
                  <a:lnTo>
                    <a:pt x="110797" y="6974"/>
                  </a:lnTo>
                  <a:lnTo>
                    <a:pt x="110582" y="6570"/>
                  </a:lnTo>
                  <a:lnTo>
                    <a:pt x="110582" y="6301"/>
                  </a:lnTo>
                  <a:lnTo>
                    <a:pt x="110582" y="6032"/>
                  </a:lnTo>
                  <a:lnTo>
                    <a:pt x="110582" y="5878"/>
                  </a:lnTo>
                  <a:lnTo>
                    <a:pt x="110582" y="5475"/>
                  </a:lnTo>
                  <a:lnTo>
                    <a:pt x="110582" y="5475"/>
                  </a:lnTo>
                  <a:lnTo>
                    <a:pt x="110335" y="5341"/>
                  </a:lnTo>
                  <a:lnTo>
                    <a:pt x="110335" y="5341"/>
                  </a:lnTo>
                  <a:lnTo>
                    <a:pt x="109689" y="5341"/>
                  </a:lnTo>
                  <a:lnTo>
                    <a:pt x="109258" y="5341"/>
                  </a:lnTo>
                  <a:lnTo>
                    <a:pt x="108581" y="5206"/>
                  </a:lnTo>
                  <a:lnTo>
                    <a:pt x="107719" y="5206"/>
                  </a:lnTo>
                  <a:lnTo>
                    <a:pt x="107504" y="5206"/>
                  </a:lnTo>
                  <a:lnTo>
                    <a:pt x="107042" y="5072"/>
                  </a:lnTo>
                  <a:lnTo>
                    <a:pt x="106396" y="5072"/>
                  </a:lnTo>
                  <a:lnTo>
                    <a:pt x="105965" y="5072"/>
                  </a:lnTo>
                  <a:lnTo>
                    <a:pt x="105288" y="5072"/>
                  </a:lnTo>
                  <a:lnTo>
                    <a:pt x="104857" y="5072"/>
                  </a:lnTo>
                  <a:lnTo>
                    <a:pt x="104211" y="4937"/>
                  </a:lnTo>
                  <a:lnTo>
                    <a:pt x="103780" y="4937"/>
                  </a:lnTo>
                  <a:lnTo>
                    <a:pt x="102887" y="4937"/>
                  </a:lnTo>
                  <a:lnTo>
                    <a:pt x="102241" y="4803"/>
                  </a:lnTo>
                  <a:lnTo>
                    <a:pt x="101564" y="4649"/>
                  </a:lnTo>
                  <a:lnTo>
                    <a:pt x="100918" y="4649"/>
                  </a:lnTo>
                  <a:lnTo>
                    <a:pt x="100025" y="4649"/>
                  </a:lnTo>
                  <a:lnTo>
                    <a:pt x="99379" y="4649"/>
                  </a:lnTo>
                  <a:lnTo>
                    <a:pt x="98517" y="4514"/>
                  </a:lnTo>
                  <a:lnTo>
                    <a:pt x="97625" y="4514"/>
                  </a:lnTo>
                  <a:lnTo>
                    <a:pt x="96763" y="4514"/>
                  </a:lnTo>
                  <a:lnTo>
                    <a:pt x="95870" y="4380"/>
                  </a:lnTo>
                  <a:lnTo>
                    <a:pt x="95224" y="4245"/>
                  </a:lnTo>
                  <a:lnTo>
                    <a:pt x="94331" y="4245"/>
                  </a:lnTo>
                  <a:lnTo>
                    <a:pt x="93223" y="4245"/>
                  </a:lnTo>
                  <a:lnTo>
                    <a:pt x="92362" y="4111"/>
                  </a:lnTo>
                  <a:lnTo>
                    <a:pt x="91469" y="4111"/>
                  </a:lnTo>
                  <a:lnTo>
                    <a:pt x="90392" y="4111"/>
                  </a:lnTo>
                  <a:lnTo>
                    <a:pt x="89284" y="3976"/>
                  </a:lnTo>
                  <a:lnTo>
                    <a:pt x="88422" y="3976"/>
                  </a:lnTo>
                  <a:lnTo>
                    <a:pt x="87314" y="3842"/>
                  </a:lnTo>
                  <a:lnTo>
                    <a:pt x="86452" y="3842"/>
                  </a:lnTo>
                  <a:lnTo>
                    <a:pt x="85344" y="3707"/>
                  </a:lnTo>
                  <a:lnTo>
                    <a:pt x="84236" y="3707"/>
                  </a:lnTo>
                  <a:lnTo>
                    <a:pt x="83159" y="3707"/>
                  </a:lnTo>
                  <a:lnTo>
                    <a:pt x="82051" y="3554"/>
                  </a:lnTo>
                  <a:lnTo>
                    <a:pt x="80943" y="3554"/>
                  </a:lnTo>
                  <a:lnTo>
                    <a:pt x="79866" y="3554"/>
                  </a:lnTo>
                  <a:lnTo>
                    <a:pt x="78758" y="3419"/>
                  </a:lnTo>
                  <a:lnTo>
                    <a:pt x="77650" y="3419"/>
                  </a:lnTo>
                  <a:lnTo>
                    <a:pt x="76573" y="3285"/>
                  </a:lnTo>
                  <a:lnTo>
                    <a:pt x="75465" y="3285"/>
                  </a:lnTo>
                  <a:lnTo>
                    <a:pt x="74142" y="3150"/>
                  </a:lnTo>
                  <a:lnTo>
                    <a:pt x="73280" y="3150"/>
                  </a:lnTo>
                  <a:lnTo>
                    <a:pt x="71956" y="3016"/>
                  </a:lnTo>
                  <a:lnTo>
                    <a:pt x="70633" y="3016"/>
                  </a:lnTo>
                  <a:lnTo>
                    <a:pt x="69771" y="2881"/>
                  </a:lnTo>
                  <a:lnTo>
                    <a:pt x="68448" y="2881"/>
                  </a:lnTo>
                  <a:lnTo>
                    <a:pt x="67124" y="2881"/>
                  </a:lnTo>
                  <a:lnTo>
                    <a:pt x="66047" y="2747"/>
                  </a:lnTo>
                  <a:lnTo>
                    <a:pt x="64939" y="2747"/>
                  </a:lnTo>
                  <a:lnTo>
                    <a:pt x="63831" y="2747"/>
                  </a:lnTo>
                  <a:lnTo>
                    <a:pt x="62539" y="2747"/>
                  </a:lnTo>
                  <a:lnTo>
                    <a:pt x="61431" y="2612"/>
                  </a:lnTo>
                  <a:lnTo>
                    <a:pt x="60323" y="2612"/>
                  </a:lnTo>
                  <a:lnTo>
                    <a:pt x="59030" y="2612"/>
                  </a:lnTo>
                  <a:lnTo>
                    <a:pt x="57922" y="2612"/>
                  </a:lnTo>
                  <a:lnTo>
                    <a:pt x="56814" y="2459"/>
                  </a:lnTo>
                  <a:lnTo>
                    <a:pt x="55521" y="2459"/>
                  </a:lnTo>
                  <a:lnTo>
                    <a:pt x="54413" y="2459"/>
                  </a:lnTo>
                  <a:lnTo>
                    <a:pt x="53090" y="2459"/>
                  </a:lnTo>
                  <a:lnTo>
                    <a:pt x="52013" y="2324"/>
                  </a:lnTo>
                  <a:lnTo>
                    <a:pt x="50905" y="2324"/>
                  </a:lnTo>
                  <a:lnTo>
                    <a:pt x="49797" y="2324"/>
                  </a:lnTo>
                  <a:lnTo>
                    <a:pt x="48720" y="2324"/>
                  </a:lnTo>
                  <a:lnTo>
                    <a:pt x="47396" y="2324"/>
                  </a:lnTo>
                  <a:lnTo>
                    <a:pt x="46504" y="2324"/>
                  </a:lnTo>
                  <a:lnTo>
                    <a:pt x="45427" y="2324"/>
                  </a:lnTo>
                  <a:lnTo>
                    <a:pt x="44319" y="2324"/>
                  </a:lnTo>
                  <a:lnTo>
                    <a:pt x="43211" y="2324"/>
                  </a:lnTo>
                  <a:lnTo>
                    <a:pt x="42133" y="2324"/>
                  </a:lnTo>
                  <a:lnTo>
                    <a:pt x="41025" y="2324"/>
                  </a:lnTo>
                  <a:lnTo>
                    <a:pt x="40164" y="2324"/>
                  </a:lnTo>
                  <a:lnTo>
                    <a:pt x="39056" y="2324"/>
                  </a:lnTo>
                  <a:lnTo>
                    <a:pt x="37948" y="2324"/>
                  </a:lnTo>
                  <a:lnTo>
                    <a:pt x="37086" y="2324"/>
                  </a:lnTo>
                  <a:lnTo>
                    <a:pt x="36193" y="2324"/>
                  </a:lnTo>
                  <a:lnTo>
                    <a:pt x="35116" y="2324"/>
                  </a:lnTo>
                  <a:lnTo>
                    <a:pt x="34224" y="2324"/>
                  </a:lnTo>
                  <a:lnTo>
                    <a:pt x="33362" y="2459"/>
                  </a:lnTo>
                  <a:lnTo>
                    <a:pt x="32254" y="2459"/>
                  </a:lnTo>
                  <a:lnTo>
                    <a:pt x="31392" y="2459"/>
                  </a:lnTo>
                  <a:lnTo>
                    <a:pt x="30500" y="2459"/>
                  </a:lnTo>
                  <a:lnTo>
                    <a:pt x="29638" y="2459"/>
                  </a:lnTo>
                  <a:lnTo>
                    <a:pt x="28745" y="2459"/>
                  </a:lnTo>
                  <a:lnTo>
                    <a:pt x="27884" y="2459"/>
                  </a:lnTo>
                  <a:lnTo>
                    <a:pt x="27206" y="2459"/>
                  </a:lnTo>
                  <a:lnTo>
                    <a:pt x="26345" y="2612"/>
                  </a:lnTo>
                  <a:lnTo>
                    <a:pt x="25452" y="2612"/>
                  </a:lnTo>
                  <a:lnTo>
                    <a:pt x="24806" y="2612"/>
                  </a:lnTo>
                  <a:lnTo>
                    <a:pt x="23913" y="2612"/>
                  </a:lnTo>
                  <a:lnTo>
                    <a:pt x="23267" y="2612"/>
                  </a:lnTo>
                  <a:lnTo>
                    <a:pt x="22621" y="2612"/>
                  </a:lnTo>
                  <a:lnTo>
                    <a:pt x="21944" y="2747"/>
                  </a:lnTo>
                  <a:lnTo>
                    <a:pt x="21082" y="2747"/>
                  </a:lnTo>
                  <a:lnTo>
                    <a:pt x="20620" y="2747"/>
                  </a:lnTo>
                  <a:lnTo>
                    <a:pt x="19974" y="2747"/>
                  </a:lnTo>
                  <a:lnTo>
                    <a:pt x="19328" y="2747"/>
                  </a:lnTo>
                  <a:lnTo>
                    <a:pt x="18650" y="2747"/>
                  </a:lnTo>
                  <a:lnTo>
                    <a:pt x="18220" y="2881"/>
                  </a:lnTo>
                  <a:lnTo>
                    <a:pt x="17573" y="2881"/>
                  </a:lnTo>
                  <a:lnTo>
                    <a:pt x="17112" y="2881"/>
                  </a:lnTo>
                  <a:lnTo>
                    <a:pt x="16681" y="2881"/>
                  </a:lnTo>
                  <a:lnTo>
                    <a:pt x="16250" y="2881"/>
                  </a:lnTo>
                  <a:lnTo>
                    <a:pt x="15357" y="2881"/>
                  </a:lnTo>
                  <a:lnTo>
                    <a:pt x="14711" y="3016"/>
                  </a:lnTo>
                  <a:lnTo>
                    <a:pt x="14065" y="3150"/>
                  </a:lnTo>
                  <a:lnTo>
                    <a:pt x="13388" y="3150"/>
                  </a:lnTo>
                  <a:lnTo>
                    <a:pt x="12741" y="3150"/>
                  </a:lnTo>
                  <a:lnTo>
                    <a:pt x="12526" y="3285"/>
                  </a:lnTo>
                  <a:lnTo>
                    <a:pt x="0" y="1517"/>
                  </a:lnTo>
                  <a:lnTo>
                    <a:pt x="0" y="15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31" name="Shape 331"/>
            <p:cNvSpPr/>
            <p:nvPr/>
          </p:nvSpPr>
          <p:spPr>
            <a:xfrm>
              <a:off x="7062" y="1887"/>
              <a:ext cx="192" cy="67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5440" y="1253"/>
                  </a:moveTo>
                  <a:lnTo>
                    <a:pt x="0" y="112298"/>
                  </a:lnTo>
                  <a:lnTo>
                    <a:pt x="0" y="112298"/>
                  </a:lnTo>
                  <a:lnTo>
                    <a:pt x="4352" y="114805"/>
                  </a:lnTo>
                  <a:lnTo>
                    <a:pt x="13056" y="116059"/>
                  </a:lnTo>
                  <a:lnTo>
                    <a:pt x="31088" y="118567"/>
                  </a:lnTo>
                  <a:lnTo>
                    <a:pt x="44145" y="120000"/>
                  </a:lnTo>
                  <a:lnTo>
                    <a:pt x="57823" y="118567"/>
                  </a:lnTo>
                  <a:lnTo>
                    <a:pt x="66528" y="116059"/>
                  </a:lnTo>
                  <a:lnTo>
                    <a:pt x="75233" y="112298"/>
                  </a:lnTo>
                  <a:lnTo>
                    <a:pt x="75233" y="111044"/>
                  </a:lnTo>
                  <a:lnTo>
                    <a:pt x="79585" y="109791"/>
                  </a:lnTo>
                  <a:lnTo>
                    <a:pt x="79585" y="105850"/>
                  </a:lnTo>
                  <a:lnTo>
                    <a:pt x="79585" y="103343"/>
                  </a:lnTo>
                  <a:lnTo>
                    <a:pt x="83937" y="99582"/>
                  </a:lnTo>
                  <a:lnTo>
                    <a:pt x="88911" y="96895"/>
                  </a:lnTo>
                  <a:lnTo>
                    <a:pt x="88911" y="91880"/>
                  </a:lnTo>
                  <a:lnTo>
                    <a:pt x="93264" y="89373"/>
                  </a:lnTo>
                  <a:lnTo>
                    <a:pt x="93264" y="84179"/>
                  </a:lnTo>
                  <a:lnTo>
                    <a:pt x="93264" y="79164"/>
                  </a:lnTo>
                  <a:lnTo>
                    <a:pt x="93264" y="73970"/>
                  </a:lnTo>
                  <a:lnTo>
                    <a:pt x="97616" y="70208"/>
                  </a:lnTo>
                  <a:lnTo>
                    <a:pt x="97616" y="65014"/>
                  </a:lnTo>
                  <a:lnTo>
                    <a:pt x="101968" y="60000"/>
                  </a:lnTo>
                  <a:lnTo>
                    <a:pt x="101968" y="54805"/>
                  </a:lnTo>
                  <a:lnTo>
                    <a:pt x="106321" y="51044"/>
                  </a:lnTo>
                  <a:lnTo>
                    <a:pt x="106321" y="44597"/>
                  </a:lnTo>
                  <a:lnTo>
                    <a:pt x="106321" y="39582"/>
                  </a:lnTo>
                  <a:lnTo>
                    <a:pt x="106321" y="35820"/>
                  </a:lnTo>
                  <a:lnTo>
                    <a:pt x="110673" y="30626"/>
                  </a:lnTo>
                  <a:lnTo>
                    <a:pt x="110673" y="26865"/>
                  </a:lnTo>
                  <a:lnTo>
                    <a:pt x="115025" y="21671"/>
                  </a:lnTo>
                  <a:lnTo>
                    <a:pt x="115025" y="17910"/>
                  </a:lnTo>
                  <a:lnTo>
                    <a:pt x="115025" y="15402"/>
                  </a:lnTo>
                  <a:lnTo>
                    <a:pt x="115025" y="11462"/>
                  </a:lnTo>
                  <a:lnTo>
                    <a:pt x="120000" y="8955"/>
                  </a:lnTo>
                  <a:lnTo>
                    <a:pt x="120000" y="5194"/>
                  </a:lnTo>
                  <a:lnTo>
                    <a:pt x="120000" y="3761"/>
                  </a:lnTo>
                  <a:lnTo>
                    <a:pt x="120000" y="1253"/>
                  </a:lnTo>
                  <a:lnTo>
                    <a:pt x="120000" y="0"/>
                  </a:lnTo>
                  <a:lnTo>
                    <a:pt x="35440" y="1253"/>
                  </a:lnTo>
                  <a:lnTo>
                    <a:pt x="35440" y="12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32" name="Shape 332"/>
            <p:cNvSpPr/>
            <p:nvPr/>
          </p:nvSpPr>
          <p:spPr>
            <a:xfrm>
              <a:off x="6706" y="2990"/>
              <a:ext cx="420" cy="128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7428" y="655"/>
                  </a:moveTo>
                  <a:lnTo>
                    <a:pt x="85428" y="1310"/>
                  </a:lnTo>
                  <a:lnTo>
                    <a:pt x="83428" y="2620"/>
                  </a:lnTo>
                  <a:lnTo>
                    <a:pt x="83428" y="3369"/>
                  </a:lnTo>
                  <a:lnTo>
                    <a:pt x="83428" y="4680"/>
                  </a:lnTo>
                  <a:lnTo>
                    <a:pt x="81428" y="5335"/>
                  </a:lnTo>
                  <a:lnTo>
                    <a:pt x="81428" y="7301"/>
                  </a:lnTo>
                  <a:lnTo>
                    <a:pt x="81428" y="9360"/>
                  </a:lnTo>
                  <a:lnTo>
                    <a:pt x="79428" y="10670"/>
                  </a:lnTo>
                  <a:lnTo>
                    <a:pt x="77428" y="11981"/>
                  </a:lnTo>
                  <a:lnTo>
                    <a:pt x="77428" y="14695"/>
                  </a:lnTo>
                  <a:lnTo>
                    <a:pt x="75142" y="16661"/>
                  </a:lnTo>
                  <a:lnTo>
                    <a:pt x="75142" y="18627"/>
                  </a:lnTo>
                  <a:lnTo>
                    <a:pt x="75142" y="21341"/>
                  </a:lnTo>
                  <a:lnTo>
                    <a:pt x="73142" y="23962"/>
                  </a:lnTo>
                  <a:lnTo>
                    <a:pt x="71142" y="26677"/>
                  </a:lnTo>
                  <a:lnTo>
                    <a:pt x="69142" y="28642"/>
                  </a:lnTo>
                  <a:lnTo>
                    <a:pt x="69142" y="31357"/>
                  </a:lnTo>
                  <a:lnTo>
                    <a:pt x="67142" y="33978"/>
                  </a:lnTo>
                  <a:lnTo>
                    <a:pt x="65142" y="35943"/>
                  </a:lnTo>
                  <a:lnTo>
                    <a:pt x="63142" y="39313"/>
                  </a:lnTo>
                  <a:lnTo>
                    <a:pt x="61142" y="42028"/>
                  </a:lnTo>
                  <a:lnTo>
                    <a:pt x="61142" y="44648"/>
                  </a:lnTo>
                  <a:lnTo>
                    <a:pt x="56857" y="47363"/>
                  </a:lnTo>
                  <a:lnTo>
                    <a:pt x="54857" y="49984"/>
                  </a:lnTo>
                  <a:lnTo>
                    <a:pt x="52857" y="52605"/>
                  </a:lnTo>
                  <a:lnTo>
                    <a:pt x="50857" y="55319"/>
                  </a:lnTo>
                  <a:lnTo>
                    <a:pt x="48857" y="57940"/>
                  </a:lnTo>
                  <a:lnTo>
                    <a:pt x="48857" y="60655"/>
                  </a:lnTo>
                  <a:lnTo>
                    <a:pt x="46857" y="63276"/>
                  </a:lnTo>
                  <a:lnTo>
                    <a:pt x="44857" y="65990"/>
                  </a:lnTo>
                  <a:lnTo>
                    <a:pt x="42571" y="67956"/>
                  </a:lnTo>
                  <a:lnTo>
                    <a:pt x="40571" y="70015"/>
                  </a:lnTo>
                  <a:lnTo>
                    <a:pt x="36571" y="72636"/>
                  </a:lnTo>
                  <a:lnTo>
                    <a:pt x="34571" y="75351"/>
                  </a:lnTo>
                  <a:lnTo>
                    <a:pt x="32571" y="77316"/>
                  </a:lnTo>
                  <a:lnTo>
                    <a:pt x="30571" y="79282"/>
                  </a:lnTo>
                  <a:lnTo>
                    <a:pt x="28285" y="81996"/>
                  </a:lnTo>
                  <a:lnTo>
                    <a:pt x="26285" y="83962"/>
                  </a:lnTo>
                  <a:lnTo>
                    <a:pt x="24285" y="85273"/>
                  </a:lnTo>
                  <a:lnTo>
                    <a:pt x="22285" y="87332"/>
                  </a:lnTo>
                  <a:lnTo>
                    <a:pt x="20285" y="89297"/>
                  </a:lnTo>
                  <a:lnTo>
                    <a:pt x="18285" y="91357"/>
                  </a:lnTo>
                  <a:lnTo>
                    <a:pt x="16285" y="93322"/>
                  </a:lnTo>
                  <a:lnTo>
                    <a:pt x="14285" y="95288"/>
                  </a:lnTo>
                  <a:lnTo>
                    <a:pt x="14285" y="97347"/>
                  </a:lnTo>
                  <a:lnTo>
                    <a:pt x="12000" y="98658"/>
                  </a:lnTo>
                  <a:lnTo>
                    <a:pt x="10000" y="99968"/>
                  </a:lnTo>
                  <a:lnTo>
                    <a:pt x="8000" y="101934"/>
                  </a:lnTo>
                  <a:lnTo>
                    <a:pt x="8000" y="102683"/>
                  </a:lnTo>
                  <a:lnTo>
                    <a:pt x="6000" y="104648"/>
                  </a:lnTo>
                  <a:lnTo>
                    <a:pt x="4000" y="106614"/>
                  </a:lnTo>
                  <a:lnTo>
                    <a:pt x="2000" y="108673"/>
                  </a:lnTo>
                  <a:lnTo>
                    <a:pt x="0" y="110639"/>
                  </a:lnTo>
                  <a:lnTo>
                    <a:pt x="0" y="111294"/>
                  </a:lnTo>
                  <a:lnTo>
                    <a:pt x="0" y="111950"/>
                  </a:lnTo>
                  <a:lnTo>
                    <a:pt x="0" y="113354"/>
                  </a:lnTo>
                  <a:lnTo>
                    <a:pt x="32571" y="120000"/>
                  </a:lnTo>
                  <a:lnTo>
                    <a:pt x="32571" y="119344"/>
                  </a:lnTo>
                  <a:lnTo>
                    <a:pt x="34571" y="118595"/>
                  </a:lnTo>
                  <a:lnTo>
                    <a:pt x="34571" y="117285"/>
                  </a:lnTo>
                  <a:lnTo>
                    <a:pt x="36571" y="115319"/>
                  </a:lnTo>
                  <a:lnTo>
                    <a:pt x="38571" y="113354"/>
                  </a:lnTo>
                  <a:lnTo>
                    <a:pt x="42571" y="110639"/>
                  </a:lnTo>
                  <a:lnTo>
                    <a:pt x="42571" y="108673"/>
                  </a:lnTo>
                  <a:lnTo>
                    <a:pt x="46857" y="107269"/>
                  </a:lnTo>
                  <a:lnTo>
                    <a:pt x="46857" y="105304"/>
                  </a:lnTo>
                  <a:lnTo>
                    <a:pt x="48857" y="103993"/>
                  </a:lnTo>
                  <a:lnTo>
                    <a:pt x="50857" y="101934"/>
                  </a:lnTo>
                  <a:lnTo>
                    <a:pt x="52857" y="99968"/>
                  </a:lnTo>
                  <a:lnTo>
                    <a:pt x="54857" y="98003"/>
                  </a:lnTo>
                  <a:lnTo>
                    <a:pt x="56857" y="95943"/>
                  </a:lnTo>
                  <a:lnTo>
                    <a:pt x="58857" y="93322"/>
                  </a:lnTo>
                  <a:lnTo>
                    <a:pt x="61142" y="91357"/>
                  </a:lnTo>
                  <a:lnTo>
                    <a:pt x="63142" y="89297"/>
                  </a:lnTo>
                  <a:lnTo>
                    <a:pt x="67142" y="86677"/>
                  </a:lnTo>
                  <a:lnTo>
                    <a:pt x="69142" y="83962"/>
                  </a:lnTo>
                  <a:lnTo>
                    <a:pt x="71142" y="81996"/>
                  </a:lnTo>
                  <a:lnTo>
                    <a:pt x="73142" y="79282"/>
                  </a:lnTo>
                  <a:lnTo>
                    <a:pt x="75142" y="76661"/>
                  </a:lnTo>
                  <a:lnTo>
                    <a:pt x="77428" y="73946"/>
                  </a:lnTo>
                  <a:lnTo>
                    <a:pt x="81428" y="71326"/>
                  </a:lnTo>
                  <a:lnTo>
                    <a:pt x="83428" y="68611"/>
                  </a:lnTo>
                  <a:lnTo>
                    <a:pt x="87428" y="65990"/>
                  </a:lnTo>
                  <a:lnTo>
                    <a:pt x="87428" y="64680"/>
                  </a:lnTo>
                  <a:lnTo>
                    <a:pt x="87428" y="62620"/>
                  </a:lnTo>
                  <a:lnTo>
                    <a:pt x="89428" y="61310"/>
                  </a:lnTo>
                  <a:lnTo>
                    <a:pt x="89428" y="60000"/>
                  </a:lnTo>
                  <a:lnTo>
                    <a:pt x="91428" y="56630"/>
                  </a:lnTo>
                  <a:lnTo>
                    <a:pt x="93714" y="54664"/>
                  </a:lnTo>
                  <a:lnTo>
                    <a:pt x="95714" y="51950"/>
                  </a:lnTo>
                  <a:lnTo>
                    <a:pt x="97714" y="49329"/>
                  </a:lnTo>
                  <a:lnTo>
                    <a:pt x="97714" y="46614"/>
                  </a:lnTo>
                  <a:lnTo>
                    <a:pt x="101714" y="44648"/>
                  </a:lnTo>
                  <a:lnTo>
                    <a:pt x="101714" y="41279"/>
                  </a:lnTo>
                  <a:lnTo>
                    <a:pt x="103714" y="39313"/>
                  </a:lnTo>
                  <a:lnTo>
                    <a:pt x="105714" y="36692"/>
                  </a:lnTo>
                  <a:lnTo>
                    <a:pt x="107714" y="34633"/>
                  </a:lnTo>
                  <a:lnTo>
                    <a:pt x="107714" y="32012"/>
                  </a:lnTo>
                  <a:lnTo>
                    <a:pt x="110000" y="29953"/>
                  </a:lnTo>
                  <a:lnTo>
                    <a:pt x="110000" y="27987"/>
                  </a:lnTo>
                  <a:lnTo>
                    <a:pt x="114000" y="26677"/>
                  </a:lnTo>
                  <a:lnTo>
                    <a:pt x="114000" y="23962"/>
                  </a:lnTo>
                  <a:lnTo>
                    <a:pt x="114000" y="21996"/>
                  </a:lnTo>
                  <a:lnTo>
                    <a:pt x="116000" y="20031"/>
                  </a:lnTo>
                  <a:lnTo>
                    <a:pt x="116000" y="18627"/>
                  </a:lnTo>
                  <a:lnTo>
                    <a:pt x="116000" y="16661"/>
                  </a:lnTo>
                  <a:lnTo>
                    <a:pt x="118000" y="15351"/>
                  </a:lnTo>
                  <a:lnTo>
                    <a:pt x="118000" y="13946"/>
                  </a:lnTo>
                  <a:lnTo>
                    <a:pt x="118000" y="11981"/>
                  </a:lnTo>
                  <a:lnTo>
                    <a:pt x="118000" y="10015"/>
                  </a:lnTo>
                  <a:lnTo>
                    <a:pt x="120000" y="7301"/>
                  </a:lnTo>
                  <a:lnTo>
                    <a:pt x="120000" y="5335"/>
                  </a:lnTo>
                  <a:lnTo>
                    <a:pt x="120000" y="4680"/>
                  </a:lnTo>
                  <a:lnTo>
                    <a:pt x="118000" y="1965"/>
                  </a:lnTo>
                  <a:lnTo>
                    <a:pt x="114000" y="655"/>
                  </a:lnTo>
                  <a:lnTo>
                    <a:pt x="107714" y="0"/>
                  </a:lnTo>
                  <a:lnTo>
                    <a:pt x="101714" y="0"/>
                  </a:lnTo>
                  <a:lnTo>
                    <a:pt x="95714" y="0"/>
                  </a:lnTo>
                  <a:lnTo>
                    <a:pt x="89428" y="655"/>
                  </a:lnTo>
                  <a:lnTo>
                    <a:pt x="87428" y="655"/>
                  </a:lnTo>
                  <a:lnTo>
                    <a:pt x="87428" y="655"/>
                  </a:lnTo>
                  <a:lnTo>
                    <a:pt x="87428" y="6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33" name="Shape 333"/>
            <p:cNvSpPr/>
            <p:nvPr/>
          </p:nvSpPr>
          <p:spPr>
            <a:xfrm>
              <a:off x="6000" y="4756"/>
              <a:ext cx="648" cy="10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4853" y="0"/>
                  </a:moveTo>
                  <a:lnTo>
                    <a:pt x="93559" y="781"/>
                  </a:lnTo>
                  <a:lnTo>
                    <a:pt x="93559" y="1562"/>
                  </a:lnTo>
                  <a:lnTo>
                    <a:pt x="92265" y="3125"/>
                  </a:lnTo>
                  <a:lnTo>
                    <a:pt x="90970" y="6362"/>
                  </a:lnTo>
                  <a:lnTo>
                    <a:pt x="88382" y="7144"/>
                  </a:lnTo>
                  <a:lnTo>
                    <a:pt x="87087" y="8706"/>
                  </a:lnTo>
                  <a:lnTo>
                    <a:pt x="87087" y="11162"/>
                  </a:lnTo>
                  <a:lnTo>
                    <a:pt x="85608" y="12725"/>
                  </a:lnTo>
                  <a:lnTo>
                    <a:pt x="84314" y="15069"/>
                  </a:lnTo>
                  <a:lnTo>
                    <a:pt x="81725" y="17525"/>
                  </a:lnTo>
                  <a:lnTo>
                    <a:pt x="80431" y="19088"/>
                  </a:lnTo>
                  <a:lnTo>
                    <a:pt x="79137" y="22213"/>
                  </a:lnTo>
                  <a:lnTo>
                    <a:pt x="77842" y="23888"/>
                  </a:lnTo>
                  <a:lnTo>
                    <a:pt x="75069" y="26232"/>
                  </a:lnTo>
                  <a:lnTo>
                    <a:pt x="72480" y="28576"/>
                  </a:lnTo>
                  <a:lnTo>
                    <a:pt x="71186" y="31032"/>
                  </a:lnTo>
                  <a:lnTo>
                    <a:pt x="69892" y="34158"/>
                  </a:lnTo>
                  <a:lnTo>
                    <a:pt x="67303" y="36613"/>
                  </a:lnTo>
                  <a:lnTo>
                    <a:pt x="64530" y="38958"/>
                  </a:lnTo>
                  <a:lnTo>
                    <a:pt x="63235" y="42083"/>
                  </a:lnTo>
                  <a:lnTo>
                    <a:pt x="60647" y="45320"/>
                  </a:lnTo>
                  <a:lnTo>
                    <a:pt x="59352" y="46883"/>
                  </a:lnTo>
                  <a:lnTo>
                    <a:pt x="56764" y="50120"/>
                  </a:lnTo>
                  <a:lnTo>
                    <a:pt x="53990" y="53246"/>
                  </a:lnTo>
                  <a:lnTo>
                    <a:pt x="52696" y="54809"/>
                  </a:lnTo>
                  <a:lnTo>
                    <a:pt x="50107" y="58046"/>
                  </a:lnTo>
                  <a:lnTo>
                    <a:pt x="47519" y="60390"/>
                  </a:lnTo>
                  <a:lnTo>
                    <a:pt x="46224" y="63627"/>
                  </a:lnTo>
                  <a:lnTo>
                    <a:pt x="43451" y="65190"/>
                  </a:lnTo>
                  <a:lnTo>
                    <a:pt x="40862" y="67534"/>
                  </a:lnTo>
                  <a:lnTo>
                    <a:pt x="39568" y="69990"/>
                  </a:lnTo>
                  <a:lnTo>
                    <a:pt x="36979" y="72334"/>
                  </a:lnTo>
                  <a:lnTo>
                    <a:pt x="34206" y="74679"/>
                  </a:lnTo>
                  <a:lnTo>
                    <a:pt x="32912" y="76353"/>
                  </a:lnTo>
                  <a:lnTo>
                    <a:pt x="30323" y="78697"/>
                  </a:lnTo>
                  <a:lnTo>
                    <a:pt x="27734" y="81041"/>
                  </a:lnTo>
                  <a:lnTo>
                    <a:pt x="26440" y="82716"/>
                  </a:lnTo>
                  <a:lnTo>
                    <a:pt x="23667" y="85060"/>
                  </a:lnTo>
                  <a:lnTo>
                    <a:pt x="22372" y="86623"/>
                  </a:lnTo>
                  <a:lnTo>
                    <a:pt x="21078" y="89079"/>
                  </a:lnTo>
                  <a:lnTo>
                    <a:pt x="18489" y="90641"/>
                  </a:lnTo>
                  <a:lnTo>
                    <a:pt x="17195" y="92204"/>
                  </a:lnTo>
                  <a:lnTo>
                    <a:pt x="15901" y="93767"/>
                  </a:lnTo>
                  <a:lnTo>
                    <a:pt x="14607" y="96223"/>
                  </a:lnTo>
                  <a:lnTo>
                    <a:pt x="10539" y="98567"/>
                  </a:lnTo>
                  <a:lnTo>
                    <a:pt x="7950" y="100911"/>
                  </a:lnTo>
                  <a:lnTo>
                    <a:pt x="5362" y="104148"/>
                  </a:lnTo>
                  <a:lnTo>
                    <a:pt x="3882" y="106493"/>
                  </a:lnTo>
                  <a:lnTo>
                    <a:pt x="1294" y="108948"/>
                  </a:lnTo>
                  <a:lnTo>
                    <a:pt x="0" y="109730"/>
                  </a:lnTo>
                  <a:lnTo>
                    <a:pt x="18489" y="120000"/>
                  </a:lnTo>
                  <a:lnTo>
                    <a:pt x="19784" y="120000"/>
                  </a:lnTo>
                  <a:lnTo>
                    <a:pt x="22372" y="118437"/>
                  </a:lnTo>
                  <a:lnTo>
                    <a:pt x="23667" y="116874"/>
                  </a:lnTo>
                  <a:lnTo>
                    <a:pt x="26440" y="115311"/>
                  </a:lnTo>
                  <a:lnTo>
                    <a:pt x="27734" y="113637"/>
                  </a:lnTo>
                  <a:lnTo>
                    <a:pt x="31617" y="112074"/>
                  </a:lnTo>
                  <a:lnTo>
                    <a:pt x="35685" y="108948"/>
                  </a:lnTo>
                  <a:lnTo>
                    <a:pt x="38274" y="105711"/>
                  </a:lnTo>
                  <a:lnTo>
                    <a:pt x="39568" y="103367"/>
                  </a:lnTo>
                  <a:lnTo>
                    <a:pt x="43451" y="101693"/>
                  </a:lnTo>
                  <a:lnTo>
                    <a:pt x="44745" y="99348"/>
                  </a:lnTo>
                  <a:lnTo>
                    <a:pt x="47519" y="97786"/>
                  </a:lnTo>
                  <a:lnTo>
                    <a:pt x="50107" y="95441"/>
                  </a:lnTo>
                  <a:lnTo>
                    <a:pt x="52696" y="92986"/>
                  </a:lnTo>
                  <a:lnTo>
                    <a:pt x="53990" y="90641"/>
                  </a:lnTo>
                  <a:lnTo>
                    <a:pt x="58058" y="88186"/>
                  </a:lnTo>
                  <a:lnTo>
                    <a:pt x="60647" y="85060"/>
                  </a:lnTo>
                  <a:lnTo>
                    <a:pt x="64530" y="81823"/>
                  </a:lnTo>
                  <a:lnTo>
                    <a:pt x="67303" y="78697"/>
                  </a:lnTo>
                  <a:lnTo>
                    <a:pt x="69892" y="75460"/>
                  </a:lnTo>
                  <a:lnTo>
                    <a:pt x="71186" y="73116"/>
                  </a:lnTo>
                  <a:lnTo>
                    <a:pt x="72480" y="71553"/>
                  </a:lnTo>
                  <a:lnTo>
                    <a:pt x="73775" y="69990"/>
                  </a:lnTo>
                  <a:lnTo>
                    <a:pt x="75069" y="69209"/>
                  </a:lnTo>
                  <a:lnTo>
                    <a:pt x="77842" y="65190"/>
                  </a:lnTo>
                  <a:lnTo>
                    <a:pt x="80431" y="61953"/>
                  </a:lnTo>
                  <a:lnTo>
                    <a:pt x="84314" y="58827"/>
                  </a:lnTo>
                  <a:lnTo>
                    <a:pt x="87087" y="55590"/>
                  </a:lnTo>
                  <a:lnTo>
                    <a:pt x="88382" y="53246"/>
                  </a:lnTo>
                  <a:lnTo>
                    <a:pt x="92265" y="50120"/>
                  </a:lnTo>
                  <a:lnTo>
                    <a:pt x="93559" y="46883"/>
                  </a:lnTo>
                  <a:lnTo>
                    <a:pt x="96147" y="43758"/>
                  </a:lnTo>
                  <a:lnTo>
                    <a:pt x="97627" y="41302"/>
                  </a:lnTo>
                  <a:lnTo>
                    <a:pt x="100215" y="38176"/>
                  </a:lnTo>
                  <a:lnTo>
                    <a:pt x="101510" y="35720"/>
                  </a:lnTo>
                  <a:lnTo>
                    <a:pt x="104098" y="33376"/>
                  </a:lnTo>
                  <a:lnTo>
                    <a:pt x="105392" y="31032"/>
                  </a:lnTo>
                  <a:lnTo>
                    <a:pt x="106687" y="29358"/>
                  </a:lnTo>
                  <a:lnTo>
                    <a:pt x="108166" y="26232"/>
                  </a:lnTo>
                  <a:lnTo>
                    <a:pt x="109460" y="24669"/>
                  </a:lnTo>
                  <a:lnTo>
                    <a:pt x="110755" y="22213"/>
                  </a:lnTo>
                  <a:lnTo>
                    <a:pt x="113343" y="20651"/>
                  </a:lnTo>
                  <a:lnTo>
                    <a:pt x="113343" y="19088"/>
                  </a:lnTo>
                  <a:lnTo>
                    <a:pt x="114637" y="17525"/>
                  </a:lnTo>
                  <a:lnTo>
                    <a:pt x="115932" y="15069"/>
                  </a:lnTo>
                  <a:lnTo>
                    <a:pt x="117226" y="14288"/>
                  </a:lnTo>
                  <a:lnTo>
                    <a:pt x="118705" y="11944"/>
                  </a:lnTo>
                  <a:lnTo>
                    <a:pt x="120000" y="11162"/>
                  </a:lnTo>
                  <a:lnTo>
                    <a:pt x="120000" y="9488"/>
                  </a:lnTo>
                  <a:lnTo>
                    <a:pt x="120000" y="9488"/>
                  </a:lnTo>
                  <a:lnTo>
                    <a:pt x="94853" y="0"/>
                  </a:lnTo>
                  <a:lnTo>
                    <a:pt x="948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34" name="Shape 334"/>
            <p:cNvSpPr/>
            <p:nvPr/>
          </p:nvSpPr>
          <p:spPr>
            <a:xfrm>
              <a:off x="5324" y="6259"/>
              <a:ext cx="485" cy="61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4618" y="0"/>
                  </a:moveTo>
                  <a:lnTo>
                    <a:pt x="0" y="97647"/>
                  </a:lnTo>
                  <a:lnTo>
                    <a:pt x="29938" y="120000"/>
                  </a:lnTo>
                  <a:lnTo>
                    <a:pt x="120000" y="26470"/>
                  </a:lnTo>
                  <a:lnTo>
                    <a:pt x="84618" y="0"/>
                  </a:lnTo>
                  <a:lnTo>
                    <a:pt x="846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000" b="0" i="0" u="none" strike="noStrike" cap="none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me </a:t>
            </a:r>
            <a:r>
              <a:rPr lang="en-US" sz="4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ocurrió una gran idea: ¡cocinar una cena para mi esposo!</a:t>
            </a:r>
          </a:p>
        </p:txBody>
      </p:sp>
      <p:grpSp>
        <p:nvGrpSpPr>
          <p:cNvPr id="340" name="Shape 340"/>
          <p:cNvGrpSpPr/>
          <p:nvPr/>
        </p:nvGrpSpPr>
        <p:grpSpPr>
          <a:xfrm>
            <a:off x="717550" y="609599"/>
            <a:ext cx="7893048" cy="6705599"/>
            <a:chOff x="897" y="225"/>
            <a:chExt cx="4994" cy="4275"/>
          </a:xfrm>
        </p:grpSpPr>
        <p:sp>
          <p:nvSpPr>
            <p:cNvPr id="341" name="Shape 341"/>
            <p:cNvSpPr/>
            <p:nvPr/>
          </p:nvSpPr>
          <p:spPr>
            <a:xfrm>
              <a:off x="897" y="225"/>
              <a:ext cx="4994" cy="427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2" name="Shape 342"/>
            <p:cNvSpPr/>
            <p:nvPr/>
          </p:nvSpPr>
          <p:spPr>
            <a:xfrm>
              <a:off x="2402" y="1456"/>
              <a:ext cx="1953" cy="170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2016" y="491"/>
                  </a:moveTo>
                  <a:lnTo>
                    <a:pt x="8167" y="0"/>
                  </a:lnTo>
                  <a:lnTo>
                    <a:pt x="6632" y="3649"/>
                  </a:lnTo>
                  <a:lnTo>
                    <a:pt x="5342" y="7368"/>
                  </a:lnTo>
                  <a:lnTo>
                    <a:pt x="4053" y="11368"/>
                  </a:lnTo>
                  <a:lnTo>
                    <a:pt x="3132" y="15298"/>
                  </a:lnTo>
                  <a:lnTo>
                    <a:pt x="2149" y="19298"/>
                  </a:lnTo>
                  <a:lnTo>
                    <a:pt x="1412" y="23508"/>
                  </a:lnTo>
                  <a:lnTo>
                    <a:pt x="798" y="27719"/>
                  </a:lnTo>
                  <a:lnTo>
                    <a:pt x="368" y="32000"/>
                  </a:lnTo>
                  <a:lnTo>
                    <a:pt x="122" y="36210"/>
                  </a:lnTo>
                  <a:lnTo>
                    <a:pt x="0" y="40350"/>
                  </a:lnTo>
                  <a:lnTo>
                    <a:pt x="122" y="44421"/>
                  </a:lnTo>
                  <a:lnTo>
                    <a:pt x="368" y="48561"/>
                  </a:lnTo>
                  <a:lnTo>
                    <a:pt x="736" y="52491"/>
                  </a:lnTo>
                  <a:lnTo>
                    <a:pt x="1228" y="56421"/>
                  </a:lnTo>
                  <a:lnTo>
                    <a:pt x="1965" y="60350"/>
                  </a:lnTo>
                  <a:lnTo>
                    <a:pt x="2763" y="64140"/>
                  </a:lnTo>
                  <a:lnTo>
                    <a:pt x="3746" y="67859"/>
                  </a:lnTo>
                  <a:lnTo>
                    <a:pt x="4790" y="71508"/>
                  </a:lnTo>
                  <a:lnTo>
                    <a:pt x="6018" y="75157"/>
                  </a:lnTo>
                  <a:lnTo>
                    <a:pt x="7430" y="78596"/>
                  </a:lnTo>
                  <a:lnTo>
                    <a:pt x="8843" y="81894"/>
                  </a:lnTo>
                  <a:lnTo>
                    <a:pt x="10440" y="85263"/>
                  </a:lnTo>
                  <a:lnTo>
                    <a:pt x="12221" y="88350"/>
                  </a:lnTo>
                  <a:lnTo>
                    <a:pt x="14063" y="91438"/>
                  </a:lnTo>
                  <a:lnTo>
                    <a:pt x="16028" y="94315"/>
                  </a:lnTo>
                  <a:lnTo>
                    <a:pt x="18055" y="97052"/>
                  </a:lnTo>
                  <a:lnTo>
                    <a:pt x="20204" y="99789"/>
                  </a:lnTo>
                  <a:lnTo>
                    <a:pt x="22476" y="102315"/>
                  </a:lnTo>
                  <a:lnTo>
                    <a:pt x="24872" y="104631"/>
                  </a:lnTo>
                  <a:lnTo>
                    <a:pt x="27267" y="106877"/>
                  </a:lnTo>
                  <a:lnTo>
                    <a:pt x="29846" y="108982"/>
                  </a:lnTo>
                  <a:lnTo>
                    <a:pt x="32487" y="110947"/>
                  </a:lnTo>
                  <a:lnTo>
                    <a:pt x="35127" y="112631"/>
                  </a:lnTo>
                  <a:lnTo>
                    <a:pt x="37952" y="114245"/>
                  </a:lnTo>
                  <a:lnTo>
                    <a:pt x="40777" y="115578"/>
                  </a:lnTo>
                  <a:lnTo>
                    <a:pt x="43787" y="116912"/>
                  </a:lnTo>
                  <a:lnTo>
                    <a:pt x="46796" y="117894"/>
                  </a:lnTo>
                  <a:lnTo>
                    <a:pt x="49805" y="118736"/>
                  </a:lnTo>
                  <a:lnTo>
                    <a:pt x="52998" y="119438"/>
                  </a:lnTo>
                  <a:lnTo>
                    <a:pt x="56192" y="119859"/>
                  </a:lnTo>
                  <a:lnTo>
                    <a:pt x="58833" y="120000"/>
                  </a:lnTo>
                  <a:lnTo>
                    <a:pt x="61658" y="120000"/>
                  </a:lnTo>
                  <a:lnTo>
                    <a:pt x="64790" y="120000"/>
                  </a:lnTo>
                  <a:lnTo>
                    <a:pt x="67922" y="119859"/>
                  </a:lnTo>
                  <a:lnTo>
                    <a:pt x="71299" y="119508"/>
                  </a:lnTo>
                  <a:lnTo>
                    <a:pt x="74738" y="119087"/>
                  </a:lnTo>
                  <a:lnTo>
                    <a:pt x="78239" y="118526"/>
                  </a:lnTo>
                  <a:lnTo>
                    <a:pt x="81678" y="117894"/>
                  </a:lnTo>
                  <a:lnTo>
                    <a:pt x="85117" y="117122"/>
                  </a:lnTo>
                  <a:lnTo>
                    <a:pt x="88556" y="116280"/>
                  </a:lnTo>
                  <a:lnTo>
                    <a:pt x="91811" y="115298"/>
                  </a:lnTo>
                  <a:lnTo>
                    <a:pt x="94943" y="114175"/>
                  </a:lnTo>
                  <a:lnTo>
                    <a:pt x="97830" y="112982"/>
                  </a:lnTo>
                  <a:lnTo>
                    <a:pt x="100593" y="111649"/>
                  </a:lnTo>
                  <a:lnTo>
                    <a:pt x="103050" y="110315"/>
                  </a:lnTo>
                  <a:lnTo>
                    <a:pt x="105261" y="108842"/>
                  </a:lnTo>
                  <a:lnTo>
                    <a:pt x="119877" y="9052"/>
                  </a:lnTo>
                  <a:lnTo>
                    <a:pt x="120000" y="7719"/>
                  </a:lnTo>
                  <a:lnTo>
                    <a:pt x="119631" y="6385"/>
                  </a:lnTo>
                  <a:lnTo>
                    <a:pt x="119017" y="5052"/>
                  </a:lnTo>
                  <a:lnTo>
                    <a:pt x="118096" y="3859"/>
                  </a:lnTo>
                  <a:lnTo>
                    <a:pt x="116867" y="2877"/>
                  </a:lnTo>
                  <a:lnTo>
                    <a:pt x="115455" y="1824"/>
                  </a:lnTo>
                  <a:lnTo>
                    <a:pt x="113858" y="1122"/>
                  </a:lnTo>
                  <a:lnTo>
                    <a:pt x="112016" y="491"/>
                  </a:lnTo>
                  <a:close/>
                </a:path>
              </a:pathLst>
            </a:custGeom>
            <a:solidFill>
              <a:srgbClr val="7FB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3" name="Shape 343"/>
            <p:cNvSpPr/>
            <p:nvPr/>
          </p:nvSpPr>
          <p:spPr>
            <a:xfrm>
              <a:off x="2209" y="1848"/>
              <a:ext cx="149" cy="5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600" y="13090"/>
                  </a:moveTo>
                  <a:lnTo>
                    <a:pt x="102400" y="8727"/>
                  </a:lnTo>
                  <a:lnTo>
                    <a:pt x="86400" y="13090"/>
                  </a:lnTo>
                  <a:lnTo>
                    <a:pt x="71200" y="19636"/>
                  </a:lnTo>
                  <a:lnTo>
                    <a:pt x="56800" y="32727"/>
                  </a:lnTo>
                  <a:lnTo>
                    <a:pt x="41600" y="50181"/>
                  </a:lnTo>
                  <a:lnTo>
                    <a:pt x="28000" y="72000"/>
                  </a:lnTo>
                  <a:lnTo>
                    <a:pt x="15200" y="93818"/>
                  </a:lnTo>
                  <a:lnTo>
                    <a:pt x="2400" y="120000"/>
                  </a:lnTo>
                  <a:lnTo>
                    <a:pt x="2400" y="120000"/>
                  </a:lnTo>
                  <a:lnTo>
                    <a:pt x="1600" y="120000"/>
                  </a:lnTo>
                  <a:lnTo>
                    <a:pt x="1600" y="120000"/>
                  </a:lnTo>
                  <a:lnTo>
                    <a:pt x="0" y="115636"/>
                  </a:lnTo>
                  <a:lnTo>
                    <a:pt x="0" y="115636"/>
                  </a:lnTo>
                  <a:lnTo>
                    <a:pt x="0" y="113454"/>
                  </a:lnTo>
                  <a:lnTo>
                    <a:pt x="0" y="113454"/>
                  </a:lnTo>
                  <a:lnTo>
                    <a:pt x="1600" y="111272"/>
                  </a:lnTo>
                  <a:lnTo>
                    <a:pt x="13600" y="85090"/>
                  </a:lnTo>
                  <a:lnTo>
                    <a:pt x="28000" y="61090"/>
                  </a:lnTo>
                  <a:lnTo>
                    <a:pt x="41600" y="41454"/>
                  </a:lnTo>
                  <a:lnTo>
                    <a:pt x="56800" y="21818"/>
                  </a:lnTo>
                  <a:lnTo>
                    <a:pt x="71200" y="8727"/>
                  </a:lnTo>
                  <a:lnTo>
                    <a:pt x="86400" y="4363"/>
                  </a:lnTo>
                  <a:lnTo>
                    <a:pt x="102400" y="0"/>
                  </a:lnTo>
                  <a:lnTo>
                    <a:pt x="118400" y="6545"/>
                  </a:lnTo>
                  <a:lnTo>
                    <a:pt x="120000" y="6545"/>
                  </a:lnTo>
                  <a:lnTo>
                    <a:pt x="120000" y="6545"/>
                  </a:lnTo>
                  <a:lnTo>
                    <a:pt x="120000" y="8727"/>
                  </a:lnTo>
                  <a:lnTo>
                    <a:pt x="120000" y="8727"/>
                  </a:lnTo>
                  <a:lnTo>
                    <a:pt x="120000" y="13090"/>
                  </a:lnTo>
                  <a:lnTo>
                    <a:pt x="118400" y="13090"/>
                  </a:lnTo>
                  <a:lnTo>
                    <a:pt x="118400" y="13090"/>
                  </a:lnTo>
                  <a:lnTo>
                    <a:pt x="117600" y="13090"/>
                  </a:lnTo>
                  <a:lnTo>
                    <a:pt x="117600" y="130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4" name="Shape 344"/>
            <p:cNvSpPr/>
            <p:nvPr/>
          </p:nvSpPr>
          <p:spPr>
            <a:xfrm>
              <a:off x="2503" y="1787"/>
              <a:ext cx="156" cy="2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292" y="115862"/>
                  </a:moveTo>
                  <a:lnTo>
                    <a:pt x="15286" y="74482"/>
                  </a:lnTo>
                  <a:lnTo>
                    <a:pt x="29808" y="49655"/>
                  </a:lnTo>
                  <a:lnTo>
                    <a:pt x="44331" y="28965"/>
                  </a:lnTo>
                  <a:lnTo>
                    <a:pt x="58089" y="20689"/>
                  </a:lnTo>
                  <a:lnTo>
                    <a:pt x="74140" y="20689"/>
                  </a:lnTo>
                  <a:lnTo>
                    <a:pt x="89426" y="24827"/>
                  </a:lnTo>
                  <a:lnTo>
                    <a:pt x="103184" y="41379"/>
                  </a:lnTo>
                  <a:lnTo>
                    <a:pt x="117707" y="62068"/>
                  </a:lnTo>
                  <a:lnTo>
                    <a:pt x="119235" y="62068"/>
                  </a:lnTo>
                  <a:lnTo>
                    <a:pt x="119235" y="53793"/>
                  </a:lnTo>
                  <a:lnTo>
                    <a:pt x="120000" y="53793"/>
                  </a:lnTo>
                  <a:lnTo>
                    <a:pt x="120000" y="53793"/>
                  </a:lnTo>
                  <a:lnTo>
                    <a:pt x="120000" y="49655"/>
                  </a:lnTo>
                  <a:lnTo>
                    <a:pt x="120000" y="49655"/>
                  </a:lnTo>
                  <a:lnTo>
                    <a:pt x="119235" y="41379"/>
                  </a:lnTo>
                  <a:lnTo>
                    <a:pt x="119235" y="41379"/>
                  </a:lnTo>
                  <a:lnTo>
                    <a:pt x="104713" y="24827"/>
                  </a:lnTo>
                  <a:lnTo>
                    <a:pt x="89426" y="8275"/>
                  </a:lnTo>
                  <a:lnTo>
                    <a:pt x="74140" y="0"/>
                  </a:lnTo>
                  <a:lnTo>
                    <a:pt x="58089" y="0"/>
                  </a:lnTo>
                  <a:lnTo>
                    <a:pt x="42802" y="12413"/>
                  </a:lnTo>
                  <a:lnTo>
                    <a:pt x="27515" y="28965"/>
                  </a:lnTo>
                  <a:lnTo>
                    <a:pt x="12993" y="62068"/>
                  </a:lnTo>
                  <a:lnTo>
                    <a:pt x="0" y="103448"/>
                  </a:lnTo>
                  <a:lnTo>
                    <a:pt x="0" y="107586"/>
                  </a:lnTo>
                  <a:lnTo>
                    <a:pt x="0" y="107586"/>
                  </a:lnTo>
                  <a:lnTo>
                    <a:pt x="0" y="115862"/>
                  </a:lnTo>
                  <a:lnTo>
                    <a:pt x="0" y="115862"/>
                  </a:lnTo>
                  <a:lnTo>
                    <a:pt x="764" y="120000"/>
                  </a:lnTo>
                  <a:lnTo>
                    <a:pt x="764" y="120000"/>
                  </a:lnTo>
                  <a:lnTo>
                    <a:pt x="2292" y="120000"/>
                  </a:lnTo>
                  <a:lnTo>
                    <a:pt x="2292" y="115862"/>
                  </a:lnTo>
                  <a:lnTo>
                    <a:pt x="2292" y="1158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5" name="Shape 345"/>
            <p:cNvSpPr/>
            <p:nvPr/>
          </p:nvSpPr>
          <p:spPr>
            <a:xfrm>
              <a:off x="2405" y="2075"/>
              <a:ext cx="191" cy="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875" y="102857"/>
                  </a:moveTo>
                  <a:lnTo>
                    <a:pt x="5000" y="102857"/>
                  </a:lnTo>
                  <a:lnTo>
                    <a:pt x="3125" y="102857"/>
                  </a:lnTo>
                  <a:lnTo>
                    <a:pt x="1250" y="102857"/>
                  </a:lnTo>
                  <a:lnTo>
                    <a:pt x="0" y="102857"/>
                  </a:lnTo>
                  <a:lnTo>
                    <a:pt x="5000" y="107755"/>
                  </a:lnTo>
                  <a:lnTo>
                    <a:pt x="15625" y="112653"/>
                  </a:lnTo>
                  <a:lnTo>
                    <a:pt x="32500" y="119999"/>
                  </a:lnTo>
                  <a:lnTo>
                    <a:pt x="52500" y="119999"/>
                  </a:lnTo>
                  <a:lnTo>
                    <a:pt x="72500" y="112653"/>
                  </a:lnTo>
                  <a:lnTo>
                    <a:pt x="91875" y="100408"/>
                  </a:lnTo>
                  <a:lnTo>
                    <a:pt x="108125" y="68571"/>
                  </a:lnTo>
                  <a:lnTo>
                    <a:pt x="120000" y="22040"/>
                  </a:lnTo>
                  <a:lnTo>
                    <a:pt x="120000" y="19591"/>
                  </a:lnTo>
                  <a:lnTo>
                    <a:pt x="120000" y="12244"/>
                  </a:lnTo>
                  <a:lnTo>
                    <a:pt x="120000" y="4897"/>
                  </a:lnTo>
                  <a:lnTo>
                    <a:pt x="120000" y="0"/>
                  </a:lnTo>
                  <a:lnTo>
                    <a:pt x="119375" y="0"/>
                  </a:lnTo>
                  <a:lnTo>
                    <a:pt x="118125" y="7346"/>
                  </a:lnTo>
                  <a:lnTo>
                    <a:pt x="116250" y="14693"/>
                  </a:lnTo>
                  <a:lnTo>
                    <a:pt x="116250" y="22040"/>
                  </a:lnTo>
                  <a:lnTo>
                    <a:pt x="115625" y="24489"/>
                  </a:lnTo>
                  <a:lnTo>
                    <a:pt x="113750" y="39183"/>
                  </a:lnTo>
                  <a:lnTo>
                    <a:pt x="108125" y="56326"/>
                  </a:lnTo>
                  <a:lnTo>
                    <a:pt x="99375" y="75918"/>
                  </a:lnTo>
                  <a:lnTo>
                    <a:pt x="85000" y="93061"/>
                  </a:lnTo>
                  <a:lnTo>
                    <a:pt x="66250" y="107755"/>
                  </a:lnTo>
                  <a:lnTo>
                    <a:pt x="40000" y="110204"/>
                  </a:lnTo>
                  <a:lnTo>
                    <a:pt x="6875" y="1028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6" name="Shape 346"/>
            <p:cNvSpPr/>
            <p:nvPr/>
          </p:nvSpPr>
          <p:spPr>
            <a:xfrm>
              <a:off x="3902" y="2757"/>
              <a:ext cx="503" cy="60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857" y="0"/>
                  </a:moveTo>
                  <a:lnTo>
                    <a:pt x="60714" y="65890"/>
                  </a:lnTo>
                  <a:lnTo>
                    <a:pt x="61190" y="66289"/>
                  </a:lnTo>
                  <a:lnTo>
                    <a:pt x="62380" y="67287"/>
                  </a:lnTo>
                  <a:lnTo>
                    <a:pt x="64285" y="68885"/>
                  </a:lnTo>
                  <a:lnTo>
                    <a:pt x="66666" y="71081"/>
                  </a:lnTo>
                  <a:lnTo>
                    <a:pt x="69761" y="73677"/>
                  </a:lnTo>
                  <a:lnTo>
                    <a:pt x="73333" y="76871"/>
                  </a:lnTo>
                  <a:lnTo>
                    <a:pt x="77142" y="80066"/>
                  </a:lnTo>
                  <a:lnTo>
                    <a:pt x="81428" y="83860"/>
                  </a:lnTo>
                  <a:lnTo>
                    <a:pt x="85714" y="87454"/>
                  </a:lnTo>
                  <a:lnTo>
                    <a:pt x="90714" y="91447"/>
                  </a:lnTo>
                  <a:lnTo>
                    <a:pt x="95476" y="95840"/>
                  </a:lnTo>
                  <a:lnTo>
                    <a:pt x="99761" y="99833"/>
                  </a:lnTo>
                  <a:lnTo>
                    <a:pt x="104761" y="103826"/>
                  </a:lnTo>
                  <a:lnTo>
                    <a:pt x="109047" y="108019"/>
                  </a:lnTo>
                  <a:lnTo>
                    <a:pt x="113333" y="112013"/>
                  </a:lnTo>
                  <a:lnTo>
                    <a:pt x="117380" y="115407"/>
                  </a:lnTo>
                  <a:lnTo>
                    <a:pt x="119047" y="117204"/>
                  </a:lnTo>
                  <a:lnTo>
                    <a:pt x="120000" y="118602"/>
                  </a:lnTo>
                  <a:lnTo>
                    <a:pt x="120000" y="119400"/>
                  </a:lnTo>
                  <a:lnTo>
                    <a:pt x="119761" y="120000"/>
                  </a:lnTo>
                  <a:lnTo>
                    <a:pt x="118809" y="120000"/>
                  </a:lnTo>
                  <a:lnTo>
                    <a:pt x="116904" y="119201"/>
                  </a:lnTo>
                  <a:lnTo>
                    <a:pt x="115000" y="118003"/>
                  </a:lnTo>
                  <a:lnTo>
                    <a:pt x="112142" y="116206"/>
                  </a:lnTo>
                  <a:lnTo>
                    <a:pt x="107380" y="112811"/>
                  </a:lnTo>
                  <a:lnTo>
                    <a:pt x="102619" y="109018"/>
                  </a:lnTo>
                  <a:lnTo>
                    <a:pt x="97380" y="105424"/>
                  </a:lnTo>
                  <a:lnTo>
                    <a:pt x="92380" y="101231"/>
                  </a:lnTo>
                  <a:lnTo>
                    <a:pt x="87142" y="97237"/>
                  </a:lnTo>
                  <a:lnTo>
                    <a:pt x="81666" y="93244"/>
                  </a:lnTo>
                  <a:lnTo>
                    <a:pt x="76428" y="89450"/>
                  </a:lnTo>
                  <a:lnTo>
                    <a:pt x="71666" y="85856"/>
                  </a:lnTo>
                  <a:lnTo>
                    <a:pt x="67380" y="82063"/>
                  </a:lnTo>
                  <a:lnTo>
                    <a:pt x="62857" y="78868"/>
                  </a:lnTo>
                  <a:lnTo>
                    <a:pt x="59047" y="75673"/>
                  </a:lnTo>
                  <a:lnTo>
                    <a:pt x="55952" y="73477"/>
                  </a:lnTo>
                  <a:lnTo>
                    <a:pt x="53095" y="71081"/>
                  </a:lnTo>
                  <a:lnTo>
                    <a:pt x="51190" y="69683"/>
                  </a:lnTo>
                  <a:lnTo>
                    <a:pt x="49761" y="68485"/>
                  </a:lnTo>
                  <a:lnTo>
                    <a:pt x="49523" y="68286"/>
                  </a:lnTo>
                  <a:lnTo>
                    <a:pt x="0" y="13377"/>
                  </a:lnTo>
                  <a:lnTo>
                    <a:pt x="12857" y="0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7" name="Shape 347"/>
            <p:cNvSpPr/>
            <p:nvPr/>
          </p:nvSpPr>
          <p:spPr>
            <a:xfrm>
              <a:off x="4343" y="3316"/>
              <a:ext cx="75" cy="18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3684" y="0"/>
                  </a:moveTo>
                  <a:lnTo>
                    <a:pt x="58421" y="1945"/>
                  </a:lnTo>
                  <a:lnTo>
                    <a:pt x="67894" y="5837"/>
                  </a:lnTo>
                  <a:lnTo>
                    <a:pt x="80526" y="10378"/>
                  </a:lnTo>
                  <a:lnTo>
                    <a:pt x="94736" y="12324"/>
                  </a:lnTo>
                  <a:lnTo>
                    <a:pt x="105789" y="12972"/>
                  </a:lnTo>
                  <a:lnTo>
                    <a:pt x="113684" y="16216"/>
                  </a:lnTo>
                  <a:lnTo>
                    <a:pt x="116842" y="18810"/>
                  </a:lnTo>
                  <a:lnTo>
                    <a:pt x="120000" y="20756"/>
                  </a:lnTo>
                  <a:lnTo>
                    <a:pt x="115263" y="27243"/>
                  </a:lnTo>
                  <a:lnTo>
                    <a:pt x="104210" y="37621"/>
                  </a:lnTo>
                  <a:lnTo>
                    <a:pt x="94736" y="49945"/>
                  </a:lnTo>
                  <a:lnTo>
                    <a:pt x="101052" y="63567"/>
                  </a:lnTo>
                  <a:lnTo>
                    <a:pt x="104210" y="71351"/>
                  </a:lnTo>
                  <a:lnTo>
                    <a:pt x="99473" y="79783"/>
                  </a:lnTo>
                  <a:lnTo>
                    <a:pt x="88421" y="88216"/>
                  </a:lnTo>
                  <a:lnTo>
                    <a:pt x="72631" y="96648"/>
                  </a:lnTo>
                  <a:lnTo>
                    <a:pt x="56842" y="103783"/>
                  </a:lnTo>
                  <a:lnTo>
                    <a:pt x="39473" y="109621"/>
                  </a:lnTo>
                  <a:lnTo>
                    <a:pt x="31578" y="113513"/>
                  </a:lnTo>
                  <a:lnTo>
                    <a:pt x="26842" y="114810"/>
                  </a:lnTo>
                  <a:lnTo>
                    <a:pt x="23684" y="116108"/>
                  </a:lnTo>
                  <a:lnTo>
                    <a:pt x="20526" y="118054"/>
                  </a:lnTo>
                  <a:lnTo>
                    <a:pt x="12631" y="120000"/>
                  </a:lnTo>
                  <a:lnTo>
                    <a:pt x="6315" y="120000"/>
                  </a:lnTo>
                  <a:lnTo>
                    <a:pt x="0" y="118702"/>
                  </a:lnTo>
                  <a:lnTo>
                    <a:pt x="0" y="116756"/>
                  </a:lnTo>
                  <a:lnTo>
                    <a:pt x="1578" y="114162"/>
                  </a:lnTo>
                  <a:lnTo>
                    <a:pt x="12631" y="109621"/>
                  </a:lnTo>
                  <a:lnTo>
                    <a:pt x="23684" y="96648"/>
                  </a:lnTo>
                  <a:lnTo>
                    <a:pt x="36315" y="76540"/>
                  </a:lnTo>
                  <a:lnTo>
                    <a:pt x="39473" y="59027"/>
                  </a:lnTo>
                  <a:lnTo>
                    <a:pt x="42631" y="51891"/>
                  </a:lnTo>
                  <a:lnTo>
                    <a:pt x="47368" y="46054"/>
                  </a:lnTo>
                  <a:lnTo>
                    <a:pt x="52105" y="31783"/>
                  </a:lnTo>
                  <a:lnTo>
                    <a:pt x="42631" y="14918"/>
                  </a:lnTo>
                  <a:lnTo>
                    <a:pt x="12631" y="1945"/>
                  </a:lnTo>
                  <a:lnTo>
                    <a:pt x="53684" y="0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8" name="Shape 348"/>
            <p:cNvSpPr/>
            <p:nvPr/>
          </p:nvSpPr>
          <p:spPr>
            <a:xfrm>
              <a:off x="4334" y="3490"/>
              <a:ext cx="22" cy="1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42000"/>
                  </a:moveTo>
                  <a:lnTo>
                    <a:pt x="0" y="54000"/>
                  </a:lnTo>
                  <a:lnTo>
                    <a:pt x="0" y="78000"/>
                  </a:lnTo>
                  <a:lnTo>
                    <a:pt x="26086" y="102000"/>
                  </a:lnTo>
                  <a:lnTo>
                    <a:pt x="62608" y="120000"/>
                  </a:lnTo>
                  <a:lnTo>
                    <a:pt x="120000" y="54000"/>
                  </a:lnTo>
                  <a:lnTo>
                    <a:pt x="26086" y="0"/>
                  </a:lnTo>
                  <a:lnTo>
                    <a:pt x="15652" y="12000"/>
                  </a:lnTo>
                  <a:lnTo>
                    <a:pt x="15652" y="18000"/>
                  </a:lnTo>
                  <a:lnTo>
                    <a:pt x="10434" y="36000"/>
                  </a:lnTo>
                  <a:lnTo>
                    <a:pt x="0" y="42000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9" name="Shape 349"/>
            <p:cNvSpPr/>
            <p:nvPr/>
          </p:nvSpPr>
          <p:spPr>
            <a:xfrm>
              <a:off x="4340" y="3483"/>
              <a:ext cx="26" cy="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52500"/>
                  </a:moveTo>
                  <a:lnTo>
                    <a:pt x="83076" y="120000"/>
                  </a:lnTo>
                  <a:lnTo>
                    <a:pt x="120000" y="75000"/>
                  </a:lnTo>
                  <a:lnTo>
                    <a:pt x="23076" y="0"/>
                  </a:lnTo>
                  <a:lnTo>
                    <a:pt x="18461" y="7500"/>
                  </a:lnTo>
                  <a:lnTo>
                    <a:pt x="13846" y="22500"/>
                  </a:lnTo>
                  <a:lnTo>
                    <a:pt x="4615" y="45000"/>
                  </a:lnTo>
                  <a:lnTo>
                    <a:pt x="0" y="52500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0" name="Shape 350"/>
            <p:cNvSpPr/>
            <p:nvPr/>
          </p:nvSpPr>
          <p:spPr>
            <a:xfrm>
              <a:off x="4345" y="3474"/>
              <a:ext cx="28" cy="1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56842"/>
                  </a:moveTo>
                  <a:lnTo>
                    <a:pt x="86896" y="120000"/>
                  </a:lnTo>
                  <a:lnTo>
                    <a:pt x="120000" y="56842"/>
                  </a:lnTo>
                  <a:lnTo>
                    <a:pt x="24827" y="0"/>
                  </a:lnTo>
                  <a:lnTo>
                    <a:pt x="20689" y="12631"/>
                  </a:lnTo>
                  <a:lnTo>
                    <a:pt x="12413" y="31578"/>
                  </a:lnTo>
                  <a:lnTo>
                    <a:pt x="8275" y="37894"/>
                  </a:lnTo>
                  <a:lnTo>
                    <a:pt x="0" y="56842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1" name="Shape 351"/>
            <p:cNvSpPr/>
            <p:nvPr/>
          </p:nvSpPr>
          <p:spPr>
            <a:xfrm>
              <a:off x="4350" y="3463"/>
              <a:ext cx="35" cy="1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63157"/>
                  </a:moveTo>
                  <a:lnTo>
                    <a:pt x="78857" y="120000"/>
                  </a:lnTo>
                  <a:lnTo>
                    <a:pt x="120000" y="56842"/>
                  </a:lnTo>
                  <a:lnTo>
                    <a:pt x="24000" y="0"/>
                  </a:lnTo>
                  <a:lnTo>
                    <a:pt x="20571" y="18947"/>
                  </a:lnTo>
                  <a:lnTo>
                    <a:pt x="17142" y="31578"/>
                  </a:lnTo>
                  <a:lnTo>
                    <a:pt x="6857" y="44210"/>
                  </a:lnTo>
                  <a:lnTo>
                    <a:pt x="0" y="631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2" name="Shape 352"/>
            <p:cNvSpPr/>
            <p:nvPr/>
          </p:nvSpPr>
          <p:spPr>
            <a:xfrm>
              <a:off x="4358" y="3333"/>
              <a:ext cx="67" cy="14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7313" y="0"/>
                  </a:moveTo>
                  <a:lnTo>
                    <a:pt x="60895" y="5142"/>
                  </a:lnTo>
                  <a:lnTo>
                    <a:pt x="62686" y="17142"/>
                  </a:lnTo>
                  <a:lnTo>
                    <a:pt x="68059" y="34285"/>
                  </a:lnTo>
                  <a:lnTo>
                    <a:pt x="69850" y="54857"/>
                  </a:lnTo>
                  <a:lnTo>
                    <a:pt x="69850" y="72857"/>
                  </a:lnTo>
                  <a:lnTo>
                    <a:pt x="60895" y="90000"/>
                  </a:lnTo>
                  <a:lnTo>
                    <a:pt x="39402" y="103714"/>
                  </a:lnTo>
                  <a:lnTo>
                    <a:pt x="5373" y="109714"/>
                  </a:lnTo>
                  <a:lnTo>
                    <a:pt x="5373" y="109714"/>
                  </a:lnTo>
                  <a:lnTo>
                    <a:pt x="3582" y="111428"/>
                  </a:lnTo>
                  <a:lnTo>
                    <a:pt x="3582" y="111428"/>
                  </a:lnTo>
                  <a:lnTo>
                    <a:pt x="0" y="112285"/>
                  </a:lnTo>
                  <a:lnTo>
                    <a:pt x="50149" y="120000"/>
                  </a:lnTo>
                  <a:lnTo>
                    <a:pt x="109253" y="92571"/>
                  </a:lnTo>
                  <a:lnTo>
                    <a:pt x="103880" y="85714"/>
                  </a:lnTo>
                  <a:lnTo>
                    <a:pt x="98507" y="69428"/>
                  </a:lnTo>
                  <a:lnTo>
                    <a:pt x="102089" y="48000"/>
                  </a:lnTo>
                  <a:lnTo>
                    <a:pt x="120000" y="28285"/>
                  </a:lnTo>
                  <a:lnTo>
                    <a:pt x="116417" y="11142"/>
                  </a:lnTo>
                  <a:lnTo>
                    <a:pt x="98507" y="2571"/>
                  </a:lnTo>
                  <a:lnTo>
                    <a:pt x="75223" y="0"/>
                  </a:lnTo>
                  <a:lnTo>
                    <a:pt x="57313" y="0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3" name="Shape 353"/>
            <p:cNvSpPr/>
            <p:nvPr/>
          </p:nvSpPr>
          <p:spPr>
            <a:xfrm>
              <a:off x="4388" y="3325"/>
              <a:ext cx="43" cy="3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3000"/>
                  </a:moveTo>
                  <a:lnTo>
                    <a:pt x="0" y="3000"/>
                  </a:lnTo>
                  <a:lnTo>
                    <a:pt x="0" y="9000"/>
                  </a:lnTo>
                  <a:lnTo>
                    <a:pt x="0" y="18000"/>
                  </a:lnTo>
                  <a:lnTo>
                    <a:pt x="2790" y="21000"/>
                  </a:lnTo>
                  <a:lnTo>
                    <a:pt x="30697" y="21000"/>
                  </a:lnTo>
                  <a:lnTo>
                    <a:pt x="66976" y="30000"/>
                  </a:lnTo>
                  <a:lnTo>
                    <a:pt x="94883" y="60000"/>
                  </a:lnTo>
                  <a:lnTo>
                    <a:pt x="100465" y="120000"/>
                  </a:lnTo>
                  <a:lnTo>
                    <a:pt x="103255" y="117000"/>
                  </a:lnTo>
                  <a:lnTo>
                    <a:pt x="108837" y="111000"/>
                  </a:lnTo>
                  <a:lnTo>
                    <a:pt x="111627" y="108000"/>
                  </a:lnTo>
                  <a:lnTo>
                    <a:pt x="114418" y="105000"/>
                  </a:lnTo>
                  <a:lnTo>
                    <a:pt x="114418" y="99000"/>
                  </a:lnTo>
                  <a:lnTo>
                    <a:pt x="120000" y="81000"/>
                  </a:lnTo>
                  <a:lnTo>
                    <a:pt x="120000" y="66000"/>
                  </a:lnTo>
                  <a:lnTo>
                    <a:pt x="111627" y="39000"/>
                  </a:lnTo>
                  <a:lnTo>
                    <a:pt x="100465" y="21000"/>
                  </a:lnTo>
                  <a:lnTo>
                    <a:pt x="78139" y="3000"/>
                  </a:lnTo>
                  <a:lnTo>
                    <a:pt x="47441" y="0"/>
                  </a:lnTo>
                  <a:lnTo>
                    <a:pt x="0" y="3000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4" name="Shape 354"/>
            <p:cNvSpPr/>
            <p:nvPr/>
          </p:nvSpPr>
          <p:spPr>
            <a:xfrm>
              <a:off x="4347" y="3350"/>
              <a:ext cx="123" cy="16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6774" y="66257"/>
                  </a:moveTo>
                  <a:lnTo>
                    <a:pt x="0" y="117791"/>
                  </a:lnTo>
                  <a:lnTo>
                    <a:pt x="2903" y="119263"/>
                  </a:lnTo>
                  <a:lnTo>
                    <a:pt x="3870" y="119263"/>
                  </a:lnTo>
                  <a:lnTo>
                    <a:pt x="6774" y="120000"/>
                  </a:lnTo>
                  <a:lnTo>
                    <a:pt x="6774" y="120000"/>
                  </a:lnTo>
                  <a:lnTo>
                    <a:pt x="8709" y="119263"/>
                  </a:lnTo>
                  <a:lnTo>
                    <a:pt x="10645" y="117055"/>
                  </a:lnTo>
                  <a:lnTo>
                    <a:pt x="15483" y="114846"/>
                  </a:lnTo>
                  <a:lnTo>
                    <a:pt x="20322" y="110429"/>
                  </a:lnTo>
                  <a:lnTo>
                    <a:pt x="28064" y="105276"/>
                  </a:lnTo>
                  <a:lnTo>
                    <a:pt x="34838" y="100122"/>
                  </a:lnTo>
                  <a:lnTo>
                    <a:pt x="41612" y="94969"/>
                  </a:lnTo>
                  <a:lnTo>
                    <a:pt x="50322" y="89079"/>
                  </a:lnTo>
                  <a:lnTo>
                    <a:pt x="56129" y="83926"/>
                  </a:lnTo>
                  <a:lnTo>
                    <a:pt x="62903" y="78773"/>
                  </a:lnTo>
                  <a:lnTo>
                    <a:pt x="69677" y="74355"/>
                  </a:lnTo>
                  <a:lnTo>
                    <a:pt x="76451" y="69202"/>
                  </a:lnTo>
                  <a:lnTo>
                    <a:pt x="67741" y="40490"/>
                  </a:lnTo>
                  <a:lnTo>
                    <a:pt x="67741" y="25766"/>
                  </a:lnTo>
                  <a:lnTo>
                    <a:pt x="70645" y="18404"/>
                  </a:lnTo>
                  <a:lnTo>
                    <a:pt x="73548" y="16932"/>
                  </a:lnTo>
                  <a:lnTo>
                    <a:pt x="111290" y="45644"/>
                  </a:lnTo>
                  <a:lnTo>
                    <a:pt x="120000" y="39754"/>
                  </a:lnTo>
                  <a:lnTo>
                    <a:pt x="83225" y="8098"/>
                  </a:lnTo>
                  <a:lnTo>
                    <a:pt x="83225" y="6625"/>
                  </a:lnTo>
                  <a:lnTo>
                    <a:pt x="83225" y="5889"/>
                  </a:lnTo>
                  <a:lnTo>
                    <a:pt x="83225" y="3680"/>
                  </a:lnTo>
                  <a:lnTo>
                    <a:pt x="82258" y="0"/>
                  </a:lnTo>
                  <a:lnTo>
                    <a:pt x="63870" y="16932"/>
                  </a:lnTo>
                  <a:lnTo>
                    <a:pt x="60967" y="38282"/>
                  </a:lnTo>
                  <a:lnTo>
                    <a:pt x="63870" y="57423"/>
                  </a:lnTo>
                  <a:lnTo>
                    <a:pt x="66774" y="662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5" name="Shape 355"/>
            <p:cNvSpPr/>
            <p:nvPr/>
          </p:nvSpPr>
          <p:spPr>
            <a:xfrm>
              <a:off x="3879" y="2655"/>
              <a:ext cx="125" cy="7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40952" y="60888"/>
                  </a:lnTo>
                  <a:lnTo>
                    <a:pt x="40952" y="66702"/>
                  </a:lnTo>
                  <a:lnTo>
                    <a:pt x="40952" y="80915"/>
                  </a:lnTo>
                  <a:lnTo>
                    <a:pt x="40952" y="99165"/>
                  </a:lnTo>
                  <a:lnTo>
                    <a:pt x="39047" y="116285"/>
                  </a:lnTo>
                  <a:lnTo>
                    <a:pt x="37142" y="119353"/>
                  </a:lnTo>
                  <a:lnTo>
                    <a:pt x="31428" y="119999"/>
                  </a:lnTo>
                  <a:lnTo>
                    <a:pt x="25714" y="118384"/>
                  </a:lnTo>
                  <a:lnTo>
                    <a:pt x="21904" y="114508"/>
                  </a:lnTo>
                  <a:lnTo>
                    <a:pt x="13333" y="96581"/>
                  </a:lnTo>
                  <a:lnTo>
                    <a:pt x="6666" y="77685"/>
                  </a:lnTo>
                  <a:lnTo>
                    <a:pt x="952" y="62987"/>
                  </a:lnTo>
                  <a:lnTo>
                    <a:pt x="0" y="57012"/>
                  </a:lnTo>
                  <a:lnTo>
                    <a:pt x="40952" y="1615"/>
                  </a:lnTo>
                  <a:lnTo>
                    <a:pt x="120000" y="0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6" name="Shape 356"/>
            <p:cNvSpPr/>
            <p:nvPr/>
          </p:nvSpPr>
          <p:spPr>
            <a:xfrm>
              <a:off x="3768" y="3334"/>
              <a:ext cx="162" cy="13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1851" y="13740"/>
                  </a:moveTo>
                  <a:lnTo>
                    <a:pt x="111851" y="18320"/>
                  </a:lnTo>
                  <a:lnTo>
                    <a:pt x="111851" y="25648"/>
                  </a:lnTo>
                  <a:lnTo>
                    <a:pt x="113333" y="34809"/>
                  </a:lnTo>
                  <a:lnTo>
                    <a:pt x="116296" y="43053"/>
                  </a:lnTo>
                  <a:lnTo>
                    <a:pt x="118518" y="48549"/>
                  </a:lnTo>
                  <a:lnTo>
                    <a:pt x="120000" y="54045"/>
                  </a:lnTo>
                  <a:lnTo>
                    <a:pt x="118518" y="58625"/>
                  </a:lnTo>
                  <a:lnTo>
                    <a:pt x="117777" y="61374"/>
                  </a:lnTo>
                  <a:lnTo>
                    <a:pt x="115555" y="64122"/>
                  </a:lnTo>
                  <a:lnTo>
                    <a:pt x="111111" y="66870"/>
                  </a:lnTo>
                  <a:lnTo>
                    <a:pt x="105925" y="67786"/>
                  </a:lnTo>
                  <a:lnTo>
                    <a:pt x="99259" y="72366"/>
                  </a:lnTo>
                  <a:lnTo>
                    <a:pt x="93333" y="76030"/>
                  </a:lnTo>
                  <a:lnTo>
                    <a:pt x="86666" y="81526"/>
                  </a:lnTo>
                  <a:lnTo>
                    <a:pt x="81481" y="87938"/>
                  </a:lnTo>
                  <a:lnTo>
                    <a:pt x="77777" y="97099"/>
                  </a:lnTo>
                  <a:lnTo>
                    <a:pt x="72592" y="105343"/>
                  </a:lnTo>
                  <a:lnTo>
                    <a:pt x="64444" y="111755"/>
                  </a:lnTo>
                  <a:lnTo>
                    <a:pt x="53333" y="115419"/>
                  </a:lnTo>
                  <a:lnTo>
                    <a:pt x="41481" y="118167"/>
                  </a:lnTo>
                  <a:lnTo>
                    <a:pt x="31111" y="120000"/>
                  </a:lnTo>
                  <a:lnTo>
                    <a:pt x="21481" y="120000"/>
                  </a:lnTo>
                  <a:lnTo>
                    <a:pt x="14074" y="120000"/>
                  </a:lnTo>
                  <a:lnTo>
                    <a:pt x="11851" y="120000"/>
                  </a:lnTo>
                  <a:lnTo>
                    <a:pt x="11111" y="120000"/>
                  </a:lnTo>
                  <a:lnTo>
                    <a:pt x="6666" y="120000"/>
                  </a:lnTo>
                  <a:lnTo>
                    <a:pt x="3703" y="120000"/>
                  </a:lnTo>
                  <a:lnTo>
                    <a:pt x="1481" y="117251"/>
                  </a:lnTo>
                  <a:lnTo>
                    <a:pt x="0" y="112671"/>
                  </a:lnTo>
                  <a:lnTo>
                    <a:pt x="1481" y="110839"/>
                  </a:lnTo>
                  <a:lnTo>
                    <a:pt x="4444" y="110839"/>
                  </a:lnTo>
                  <a:lnTo>
                    <a:pt x="11111" y="109007"/>
                  </a:lnTo>
                  <a:lnTo>
                    <a:pt x="17037" y="106259"/>
                  </a:lnTo>
                  <a:lnTo>
                    <a:pt x="25925" y="101679"/>
                  </a:lnTo>
                  <a:lnTo>
                    <a:pt x="34074" y="93435"/>
                  </a:lnTo>
                  <a:lnTo>
                    <a:pt x="43703" y="84274"/>
                  </a:lnTo>
                  <a:lnTo>
                    <a:pt x="53333" y="76030"/>
                  </a:lnTo>
                  <a:lnTo>
                    <a:pt x="60740" y="67786"/>
                  </a:lnTo>
                  <a:lnTo>
                    <a:pt x="65185" y="63206"/>
                  </a:lnTo>
                  <a:lnTo>
                    <a:pt x="67407" y="61374"/>
                  </a:lnTo>
                  <a:lnTo>
                    <a:pt x="69629" y="60458"/>
                  </a:lnTo>
                  <a:lnTo>
                    <a:pt x="72592" y="57709"/>
                  </a:lnTo>
                  <a:lnTo>
                    <a:pt x="79259" y="52213"/>
                  </a:lnTo>
                  <a:lnTo>
                    <a:pt x="85185" y="44885"/>
                  </a:lnTo>
                  <a:lnTo>
                    <a:pt x="91111" y="36641"/>
                  </a:lnTo>
                  <a:lnTo>
                    <a:pt x="96296" y="25648"/>
                  </a:lnTo>
                  <a:lnTo>
                    <a:pt x="97037" y="12824"/>
                  </a:lnTo>
                  <a:lnTo>
                    <a:pt x="96296" y="0"/>
                  </a:lnTo>
                  <a:lnTo>
                    <a:pt x="111851" y="13740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7" name="Shape 357"/>
            <p:cNvSpPr/>
            <p:nvPr/>
          </p:nvSpPr>
          <p:spPr>
            <a:xfrm>
              <a:off x="3761" y="2237"/>
              <a:ext cx="343" cy="72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8600" y="6437"/>
                  </a:moveTo>
                  <a:lnTo>
                    <a:pt x="120000" y="8088"/>
                  </a:lnTo>
                  <a:lnTo>
                    <a:pt x="118950" y="10729"/>
                  </a:lnTo>
                  <a:lnTo>
                    <a:pt x="115451" y="14195"/>
                  </a:lnTo>
                  <a:lnTo>
                    <a:pt x="110553" y="18982"/>
                  </a:lnTo>
                  <a:lnTo>
                    <a:pt x="104956" y="24759"/>
                  </a:lnTo>
                  <a:lnTo>
                    <a:pt x="99358" y="31526"/>
                  </a:lnTo>
                  <a:lnTo>
                    <a:pt x="94110" y="39944"/>
                  </a:lnTo>
                  <a:lnTo>
                    <a:pt x="90262" y="49683"/>
                  </a:lnTo>
                  <a:lnTo>
                    <a:pt x="89562" y="56781"/>
                  </a:lnTo>
                  <a:lnTo>
                    <a:pt x="92361" y="66519"/>
                  </a:lnTo>
                  <a:lnTo>
                    <a:pt x="95860" y="77744"/>
                  </a:lnTo>
                  <a:lnTo>
                    <a:pt x="100758" y="89133"/>
                  </a:lnTo>
                  <a:lnTo>
                    <a:pt x="105306" y="99862"/>
                  </a:lnTo>
                  <a:lnTo>
                    <a:pt x="109854" y="108610"/>
                  </a:lnTo>
                  <a:lnTo>
                    <a:pt x="113352" y="114883"/>
                  </a:lnTo>
                  <a:lnTo>
                    <a:pt x="114402" y="117193"/>
                  </a:lnTo>
                  <a:lnTo>
                    <a:pt x="113352" y="117193"/>
                  </a:lnTo>
                  <a:lnTo>
                    <a:pt x="110903" y="117689"/>
                  </a:lnTo>
                  <a:lnTo>
                    <a:pt x="106705" y="117854"/>
                  </a:lnTo>
                  <a:lnTo>
                    <a:pt x="101457" y="118349"/>
                  </a:lnTo>
                  <a:lnTo>
                    <a:pt x="94110" y="118844"/>
                  </a:lnTo>
                  <a:lnTo>
                    <a:pt x="86763" y="119339"/>
                  </a:lnTo>
                  <a:lnTo>
                    <a:pt x="78017" y="119834"/>
                  </a:lnTo>
                  <a:lnTo>
                    <a:pt x="69620" y="120000"/>
                  </a:lnTo>
                  <a:lnTo>
                    <a:pt x="59825" y="120000"/>
                  </a:lnTo>
                  <a:lnTo>
                    <a:pt x="50379" y="119834"/>
                  </a:lnTo>
                  <a:lnTo>
                    <a:pt x="40932" y="119339"/>
                  </a:lnTo>
                  <a:lnTo>
                    <a:pt x="31137" y="118349"/>
                  </a:lnTo>
                  <a:lnTo>
                    <a:pt x="22740" y="117193"/>
                  </a:lnTo>
                  <a:lnTo>
                    <a:pt x="13994" y="115543"/>
                  </a:lnTo>
                  <a:lnTo>
                    <a:pt x="6647" y="113397"/>
                  </a:lnTo>
                  <a:lnTo>
                    <a:pt x="0" y="110591"/>
                  </a:lnTo>
                  <a:lnTo>
                    <a:pt x="1399" y="108445"/>
                  </a:lnTo>
                  <a:lnTo>
                    <a:pt x="4897" y="102998"/>
                  </a:lnTo>
                  <a:lnTo>
                    <a:pt x="10495" y="94910"/>
                  </a:lnTo>
                  <a:lnTo>
                    <a:pt x="17142" y="84841"/>
                  </a:lnTo>
                  <a:lnTo>
                    <a:pt x="24139" y="74112"/>
                  </a:lnTo>
                  <a:lnTo>
                    <a:pt x="30787" y="63713"/>
                  </a:lnTo>
                  <a:lnTo>
                    <a:pt x="36734" y="53975"/>
                  </a:lnTo>
                  <a:lnTo>
                    <a:pt x="41982" y="45887"/>
                  </a:lnTo>
                  <a:lnTo>
                    <a:pt x="46530" y="38789"/>
                  </a:lnTo>
                  <a:lnTo>
                    <a:pt x="51428" y="31031"/>
                  </a:lnTo>
                  <a:lnTo>
                    <a:pt x="55976" y="23768"/>
                  </a:lnTo>
                  <a:lnTo>
                    <a:pt x="60874" y="16671"/>
                  </a:lnTo>
                  <a:lnTo>
                    <a:pt x="65072" y="10398"/>
                  </a:lnTo>
                  <a:lnTo>
                    <a:pt x="68571" y="5447"/>
                  </a:lnTo>
                  <a:lnTo>
                    <a:pt x="70670" y="2145"/>
                  </a:lnTo>
                  <a:lnTo>
                    <a:pt x="71720" y="825"/>
                  </a:lnTo>
                  <a:lnTo>
                    <a:pt x="72419" y="660"/>
                  </a:lnTo>
                  <a:lnTo>
                    <a:pt x="75568" y="495"/>
                  </a:lnTo>
                  <a:lnTo>
                    <a:pt x="80116" y="165"/>
                  </a:lnTo>
                  <a:lnTo>
                    <a:pt x="86064" y="0"/>
                  </a:lnTo>
                  <a:lnTo>
                    <a:pt x="93411" y="495"/>
                  </a:lnTo>
                  <a:lnTo>
                    <a:pt x="101457" y="1650"/>
                  </a:lnTo>
                  <a:lnTo>
                    <a:pt x="109854" y="3466"/>
                  </a:lnTo>
                  <a:lnTo>
                    <a:pt x="118600" y="6437"/>
                  </a:lnTo>
                  <a:close/>
                </a:path>
              </a:pathLst>
            </a:custGeom>
            <a:solidFill>
              <a:srgbClr val="7FA54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8" name="Shape 358"/>
            <p:cNvSpPr/>
            <p:nvPr/>
          </p:nvSpPr>
          <p:spPr>
            <a:xfrm>
              <a:off x="3652" y="2242"/>
              <a:ext cx="363" cy="3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4395" y="6857"/>
                  </a:moveTo>
                  <a:lnTo>
                    <a:pt x="78791" y="10285"/>
                  </a:lnTo>
                  <a:lnTo>
                    <a:pt x="72857" y="17142"/>
                  </a:lnTo>
                  <a:lnTo>
                    <a:pt x="67912" y="17142"/>
                  </a:lnTo>
                  <a:lnTo>
                    <a:pt x="61978" y="20571"/>
                  </a:lnTo>
                  <a:lnTo>
                    <a:pt x="56373" y="20571"/>
                  </a:lnTo>
                  <a:lnTo>
                    <a:pt x="50769" y="20571"/>
                  </a:lnTo>
                  <a:lnTo>
                    <a:pt x="44835" y="20571"/>
                  </a:lnTo>
                  <a:lnTo>
                    <a:pt x="39230" y="20571"/>
                  </a:lnTo>
                  <a:lnTo>
                    <a:pt x="34945" y="20571"/>
                  </a:lnTo>
                  <a:lnTo>
                    <a:pt x="30659" y="20571"/>
                  </a:lnTo>
                  <a:lnTo>
                    <a:pt x="27032" y="20571"/>
                  </a:lnTo>
                  <a:lnTo>
                    <a:pt x="22747" y="17142"/>
                  </a:lnTo>
                  <a:lnTo>
                    <a:pt x="18791" y="17142"/>
                  </a:lnTo>
                  <a:lnTo>
                    <a:pt x="14505" y="10285"/>
                  </a:lnTo>
                  <a:lnTo>
                    <a:pt x="10879" y="6857"/>
                  </a:lnTo>
                  <a:lnTo>
                    <a:pt x="6593" y="0"/>
                  </a:lnTo>
                  <a:lnTo>
                    <a:pt x="4285" y="0"/>
                  </a:lnTo>
                  <a:lnTo>
                    <a:pt x="1648" y="6857"/>
                  </a:lnTo>
                  <a:lnTo>
                    <a:pt x="329" y="20571"/>
                  </a:lnTo>
                  <a:lnTo>
                    <a:pt x="0" y="41142"/>
                  </a:lnTo>
                  <a:lnTo>
                    <a:pt x="0" y="61714"/>
                  </a:lnTo>
                  <a:lnTo>
                    <a:pt x="659" y="82285"/>
                  </a:lnTo>
                  <a:lnTo>
                    <a:pt x="2307" y="99428"/>
                  </a:lnTo>
                  <a:lnTo>
                    <a:pt x="4615" y="109714"/>
                  </a:lnTo>
                  <a:lnTo>
                    <a:pt x="8901" y="116571"/>
                  </a:lnTo>
                  <a:lnTo>
                    <a:pt x="13516" y="120000"/>
                  </a:lnTo>
                  <a:lnTo>
                    <a:pt x="17802" y="120000"/>
                  </a:lnTo>
                  <a:lnTo>
                    <a:pt x="22747" y="120000"/>
                  </a:lnTo>
                  <a:lnTo>
                    <a:pt x="27362" y="120000"/>
                  </a:lnTo>
                  <a:lnTo>
                    <a:pt x="31648" y="120000"/>
                  </a:lnTo>
                  <a:lnTo>
                    <a:pt x="36263" y="116571"/>
                  </a:lnTo>
                  <a:lnTo>
                    <a:pt x="40549" y="116571"/>
                  </a:lnTo>
                  <a:lnTo>
                    <a:pt x="50109" y="116571"/>
                  </a:lnTo>
                  <a:lnTo>
                    <a:pt x="59340" y="116571"/>
                  </a:lnTo>
                  <a:lnTo>
                    <a:pt x="68571" y="116571"/>
                  </a:lnTo>
                  <a:lnTo>
                    <a:pt x="78131" y="109714"/>
                  </a:lnTo>
                  <a:lnTo>
                    <a:pt x="87362" y="109714"/>
                  </a:lnTo>
                  <a:lnTo>
                    <a:pt x="96593" y="99428"/>
                  </a:lnTo>
                  <a:lnTo>
                    <a:pt x="105824" y="89142"/>
                  </a:lnTo>
                  <a:lnTo>
                    <a:pt x="114725" y="75428"/>
                  </a:lnTo>
                  <a:lnTo>
                    <a:pt x="117032" y="65142"/>
                  </a:lnTo>
                  <a:lnTo>
                    <a:pt x="119010" y="51428"/>
                  </a:lnTo>
                  <a:lnTo>
                    <a:pt x="120000" y="30857"/>
                  </a:lnTo>
                  <a:lnTo>
                    <a:pt x="119670" y="10285"/>
                  </a:lnTo>
                  <a:lnTo>
                    <a:pt x="117692" y="6857"/>
                  </a:lnTo>
                  <a:lnTo>
                    <a:pt x="114395" y="0"/>
                  </a:lnTo>
                  <a:lnTo>
                    <a:pt x="109450" y="0"/>
                  </a:lnTo>
                  <a:lnTo>
                    <a:pt x="103846" y="0"/>
                  </a:lnTo>
                  <a:lnTo>
                    <a:pt x="98241" y="0"/>
                  </a:lnTo>
                  <a:lnTo>
                    <a:pt x="92307" y="0"/>
                  </a:lnTo>
                  <a:lnTo>
                    <a:pt x="87692" y="6857"/>
                  </a:lnTo>
                  <a:lnTo>
                    <a:pt x="84395" y="6857"/>
                  </a:lnTo>
                  <a:close/>
                </a:path>
              </a:pathLst>
            </a:custGeom>
            <a:solidFill>
              <a:srgbClr val="7FA54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9" name="Shape 359"/>
            <p:cNvSpPr/>
            <p:nvPr/>
          </p:nvSpPr>
          <p:spPr>
            <a:xfrm>
              <a:off x="3993" y="2306"/>
              <a:ext cx="31" cy="4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2500" y="12500"/>
                  </a:moveTo>
                  <a:lnTo>
                    <a:pt x="75000" y="15000"/>
                  </a:lnTo>
                  <a:lnTo>
                    <a:pt x="41250" y="22500"/>
                  </a:lnTo>
                  <a:lnTo>
                    <a:pt x="22500" y="37500"/>
                  </a:lnTo>
                  <a:lnTo>
                    <a:pt x="15000" y="55000"/>
                  </a:lnTo>
                  <a:lnTo>
                    <a:pt x="22500" y="72500"/>
                  </a:lnTo>
                  <a:lnTo>
                    <a:pt x="41250" y="90000"/>
                  </a:lnTo>
                  <a:lnTo>
                    <a:pt x="75000" y="102500"/>
                  </a:lnTo>
                  <a:lnTo>
                    <a:pt x="108750" y="112500"/>
                  </a:lnTo>
                  <a:lnTo>
                    <a:pt x="112500" y="112500"/>
                  </a:lnTo>
                  <a:lnTo>
                    <a:pt x="112500" y="115000"/>
                  </a:lnTo>
                  <a:lnTo>
                    <a:pt x="112500" y="115000"/>
                  </a:lnTo>
                  <a:lnTo>
                    <a:pt x="112500" y="120000"/>
                  </a:lnTo>
                  <a:lnTo>
                    <a:pt x="112500" y="120000"/>
                  </a:lnTo>
                  <a:lnTo>
                    <a:pt x="108750" y="120000"/>
                  </a:lnTo>
                  <a:lnTo>
                    <a:pt x="108750" y="120000"/>
                  </a:lnTo>
                  <a:lnTo>
                    <a:pt x="101250" y="120000"/>
                  </a:lnTo>
                  <a:lnTo>
                    <a:pt x="71250" y="110000"/>
                  </a:lnTo>
                  <a:lnTo>
                    <a:pt x="37500" y="97500"/>
                  </a:lnTo>
                  <a:lnTo>
                    <a:pt x="15000" y="82500"/>
                  </a:lnTo>
                  <a:lnTo>
                    <a:pt x="0" y="62500"/>
                  </a:lnTo>
                  <a:lnTo>
                    <a:pt x="3750" y="37500"/>
                  </a:lnTo>
                  <a:lnTo>
                    <a:pt x="26250" y="20000"/>
                  </a:lnTo>
                  <a:lnTo>
                    <a:pt x="63750" y="7500"/>
                  </a:lnTo>
                  <a:lnTo>
                    <a:pt x="108750" y="0"/>
                  </a:lnTo>
                  <a:lnTo>
                    <a:pt x="108750" y="0"/>
                  </a:lnTo>
                  <a:lnTo>
                    <a:pt x="112500" y="0"/>
                  </a:lnTo>
                  <a:lnTo>
                    <a:pt x="112500" y="5000"/>
                  </a:lnTo>
                  <a:lnTo>
                    <a:pt x="120000" y="5000"/>
                  </a:lnTo>
                  <a:lnTo>
                    <a:pt x="120000" y="7500"/>
                  </a:lnTo>
                  <a:lnTo>
                    <a:pt x="120000" y="7500"/>
                  </a:lnTo>
                  <a:lnTo>
                    <a:pt x="112500" y="12500"/>
                  </a:lnTo>
                  <a:lnTo>
                    <a:pt x="112500" y="12500"/>
                  </a:lnTo>
                  <a:lnTo>
                    <a:pt x="112500" y="12500"/>
                  </a:lnTo>
                  <a:close/>
                </a:path>
              </a:pathLst>
            </a:custGeom>
            <a:solidFill>
              <a:srgbClr val="193F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0" name="Shape 360"/>
            <p:cNvSpPr/>
            <p:nvPr/>
          </p:nvSpPr>
          <p:spPr>
            <a:xfrm>
              <a:off x="3943" y="2282"/>
              <a:ext cx="30" cy="4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6129" y="7659"/>
                  </a:moveTo>
                  <a:lnTo>
                    <a:pt x="77419" y="10212"/>
                  </a:lnTo>
                  <a:lnTo>
                    <a:pt x="50322" y="17872"/>
                  </a:lnTo>
                  <a:lnTo>
                    <a:pt x="27096" y="33191"/>
                  </a:lnTo>
                  <a:lnTo>
                    <a:pt x="15483" y="51063"/>
                  </a:lnTo>
                  <a:lnTo>
                    <a:pt x="19354" y="74042"/>
                  </a:lnTo>
                  <a:lnTo>
                    <a:pt x="42580" y="91914"/>
                  </a:lnTo>
                  <a:lnTo>
                    <a:pt x="77419" y="102127"/>
                  </a:lnTo>
                  <a:lnTo>
                    <a:pt x="108387" y="112340"/>
                  </a:lnTo>
                  <a:lnTo>
                    <a:pt x="116129" y="112340"/>
                  </a:lnTo>
                  <a:lnTo>
                    <a:pt x="116129" y="112340"/>
                  </a:lnTo>
                  <a:lnTo>
                    <a:pt x="116129" y="117446"/>
                  </a:lnTo>
                  <a:lnTo>
                    <a:pt x="116129" y="117446"/>
                  </a:lnTo>
                  <a:lnTo>
                    <a:pt x="116129" y="120000"/>
                  </a:lnTo>
                  <a:lnTo>
                    <a:pt x="108387" y="120000"/>
                  </a:lnTo>
                  <a:lnTo>
                    <a:pt x="108387" y="120000"/>
                  </a:lnTo>
                  <a:lnTo>
                    <a:pt x="104516" y="120000"/>
                  </a:lnTo>
                  <a:lnTo>
                    <a:pt x="69677" y="109787"/>
                  </a:lnTo>
                  <a:lnTo>
                    <a:pt x="38709" y="99574"/>
                  </a:lnTo>
                  <a:lnTo>
                    <a:pt x="15483" y="81702"/>
                  </a:lnTo>
                  <a:lnTo>
                    <a:pt x="0" y="58723"/>
                  </a:lnTo>
                  <a:lnTo>
                    <a:pt x="3870" y="35744"/>
                  </a:lnTo>
                  <a:lnTo>
                    <a:pt x="30967" y="17872"/>
                  </a:lnTo>
                  <a:lnTo>
                    <a:pt x="65806" y="7659"/>
                  </a:lnTo>
                  <a:lnTo>
                    <a:pt x="108387" y="0"/>
                  </a:lnTo>
                  <a:lnTo>
                    <a:pt x="116129" y="0"/>
                  </a:lnTo>
                  <a:lnTo>
                    <a:pt x="116129" y="0"/>
                  </a:lnTo>
                  <a:lnTo>
                    <a:pt x="120000" y="0"/>
                  </a:lnTo>
                  <a:lnTo>
                    <a:pt x="120000" y="2553"/>
                  </a:lnTo>
                  <a:lnTo>
                    <a:pt x="120000" y="2553"/>
                  </a:lnTo>
                  <a:lnTo>
                    <a:pt x="120000" y="2553"/>
                  </a:lnTo>
                  <a:lnTo>
                    <a:pt x="120000" y="7659"/>
                  </a:lnTo>
                  <a:lnTo>
                    <a:pt x="116129" y="7659"/>
                  </a:lnTo>
                  <a:lnTo>
                    <a:pt x="116129" y="7659"/>
                  </a:lnTo>
                  <a:close/>
                </a:path>
              </a:pathLst>
            </a:custGeom>
            <a:solidFill>
              <a:srgbClr val="193F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1" name="Shape 361"/>
            <p:cNvSpPr/>
            <p:nvPr/>
          </p:nvSpPr>
          <p:spPr>
            <a:xfrm>
              <a:off x="3979" y="2247"/>
              <a:ext cx="100" cy="3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85161"/>
                  </a:moveTo>
                  <a:lnTo>
                    <a:pt x="118800" y="77419"/>
                  </a:lnTo>
                  <a:lnTo>
                    <a:pt x="111600" y="61935"/>
                  </a:lnTo>
                  <a:lnTo>
                    <a:pt x="102000" y="46451"/>
                  </a:lnTo>
                  <a:lnTo>
                    <a:pt x="86400" y="23225"/>
                  </a:lnTo>
                  <a:lnTo>
                    <a:pt x="68400" y="11612"/>
                  </a:lnTo>
                  <a:lnTo>
                    <a:pt x="48000" y="0"/>
                  </a:lnTo>
                  <a:lnTo>
                    <a:pt x="25200" y="0"/>
                  </a:lnTo>
                  <a:lnTo>
                    <a:pt x="0" y="19354"/>
                  </a:lnTo>
                  <a:lnTo>
                    <a:pt x="1200" y="23225"/>
                  </a:lnTo>
                  <a:lnTo>
                    <a:pt x="4800" y="38709"/>
                  </a:lnTo>
                  <a:lnTo>
                    <a:pt x="13200" y="69677"/>
                  </a:lnTo>
                  <a:lnTo>
                    <a:pt x="25200" y="89032"/>
                  </a:lnTo>
                  <a:lnTo>
                    <a:pt x="43200" y="108387"/>
                  </a:lnTo>
                  <a:lnTo>
                    <a:pt x="63600" y="120000"/>
                  </a:lnTo>
                  <a:lnTo>
                    <a:pt x="88800" y="112258"/>
                  </a:lnTo>
                  <a:lnTo>
                    <a:pt x="120000" y="85161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2" name="Shape 362"/>
            <p:cNvSpPr/>
            <p:nvPr/>
          </p:nvSpPr>
          <p:spPr>
            <a:xfrm>
              <a:off x="4033" y="2172"/>
              <a:ext cx="27" cy="8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15909"/>
                  </a:moveTo>
                  <a:lnTo>
                    <a:pt x="48888" y="0"/>
                  </a:lnTo>
                  <a:lnTo>
                    <a:pt x="120000" y="4090"/>
                  </a:lnTo>
                  <a:lnTo>
                    <a:pt x="71111" y="120000"/>
                  </a:lnTo>
                  <a:lnTo>
                    <a:pt x="0" y="115909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3" name="Shape 363"/>
            <p:cNvSpPr/>
            <p:nvPr/>
          </p:nvSpPr>
          <p:spPr>
            <a:xfrm>
              <a:off x="3761" y="3447"/>
              <a:ext cx="18" cy="2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5263" y="17142"/>
                  </a:moveTo>
                  <a:lnTo>
                    <a:pt x="18947" y="28571"/>
                  </a:lnTo>
                  <a:lnTo>
                    <a:pt x="0" y="45714"/>
                  </a:lnTo>
                  <a:lnTo>
                    <a:pt x="0" y="68571"/>
                  </a:lnTo>
                  <a:lnTo>
                    <a:pt x="25263" y="108571"/>
                  </a:lnTo>
                  <a:lnTo>
                    <a:pt x="120000" y="120000"/>
                  </a:lnTo>
                  <a:lnTo>
                    <a:pt x="63157" y="0"/>
                  </a:lnTo>
                  <a:lnTo>
                    <a:pt x="63157" y="11428"/>
                  </a:lnTo>
                  <a:lnTo>
                    <a:pt x="56842" y="11428"/>
                  </a:lnTo>
                  <a:lnTo>
                    <a:pt x="37894" y="11428"/>
                  </a:lnTo>
                  <a:lnTo>
                    <a:pt x="25263" y="17142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4" name="Shape 364"/>
            <p:cNvSpPr/>
            <p:nvPr/>
          </p:nvSpPr>
          <p:spPr>
            <a:xfrm>
              <a:off x="3772" y="3447"/>
              <a:ext cx="17" cy="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5454"/>
                  </a:moveTo>
                  <a:lnTo>
                    <a:pt x="63529" y="120000"/>
                  </a:lnTo>
                  <a:lnTo>
                    <a:pt x="120000" y="120000"/>
                  </a:lnTo>
                  <a:lnTo>
                    <a:pt x="70588" y="0"/>
                  </a:lnTo>
                  <a:lnTo>
                    <a:pt x="49411" y="5454"/>
                  </a:lnTo>
                  <a:lnTo>
                    <a:pt x="42352" y="5454"/>
                  </a:lnTo>
                  <a:lnTo>
                    <a:pt x="21176" y="5454"/>
                  </a:lnTo>
                  <a:lnTo>
                    <a:pt x="0" y="5454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5" name="Shape 365"/>
            <p:cNvSpPr/>
            <p:nvPr/>
          </p:nvSpPr>
          <p:spPr>
            <a:xfrm>
              <a:off x="3781" y="3445"/>
              <a:ext cx="19" cy="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5217"/>
                  </a:moveTo>
                  <a:lnTo>
                    <a:pt x="42000" y="120000"/>
                  </a:lnTo>
                  <a:lnTo>
                    <a:pt x="120000" y="120000"/>
                  </a:lnTo>
                  <a:lnTo>
                    <a:pt x="60000" y="0"/>
                  </a:lnTo>
                  <a:lnTo>
                    <a:pt x="42000" y="0"/>
                  </a:lnTo>
                  <a:lnTo>
                    <a:pt x="36000" y="0"/>
                  </a:lnTo>
                  <a:lnTo>
                    <a:pt x="18000" y="5217"/>
                  </a:lnTo>
                  <a:lnTo>
                    <a:pt x="0" y="5217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6" name="Shape 366"/>
            <p:cNvSpPr/>
            <p:nvPr/>
          </p:nvSpPr>
          <p:spPr>
            <a:xfrm>
              <a:off x="3791" y="3443"/>
              <a:ext cx="26" cy="2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3846"/>
                  </a:moveTo>
                  <a:lnTo>
                    <a:pt x="46153" y="120000"/>
                  </a:lnTo>
                  <a:lnTo>
                    <a:pt x="120000" y="120000"/>
                  </a:lnTo>
                  <a:lnTo>
                    <a:pt x="55384" y="0"/>
                  </a:lnTo>
                  <a:lnTo>
                    <a:pt x="41538" y="4615"/>
                  </a:lnTo>
                  <a:lnTo>
                    <a:pt x="32307" y="4615"/>
                  </a:lnTo>
                  <a:lnTo>
                    <a:pt x="23076" y="4615"/>
                  </a:lnTo>
                  <a:lnTo>
                    <a:pt x="0" y="138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7" name="Shape 367"/>
            <p:cNvSpPr/>
            <p:nvPr/>
          </p:nvSpPr>
          <p:spPr>
            <a:xfrm>
              <a:off x="3804" y="3370"/>
              <a:ext cx="129" cy="9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6046" y="0"/>
                  </a:moveTo>
                  <a:lnTo>
                    <a:pt x="101395" y="6122"/>
                  </a:lnTo>
                  <a:lnTo>
                    <a:pt x="94883" y="20816"/>
                  </a:lnTo>
                  <a:lnTo>
                    <a:pt x="84651" y="40408"/>
                  </a:lnTo>
                  <a:lnTo>
                    <a:pt x="70697" y="61224"/>
                  </a:lnTo>
                  <a:lnTo>
                    <a:pt x="54883" y="80816"/>
                  </a:lnTo>
                  <a:lnTo>
                    <a:pt x="39069" y="93061"/>
                  </a:lnTo>
                  <a:lnTo>
                    <a:pt x="21395" y="96734"/>
                  </a:lnTo>
                  <a:lnTo>
                    <a:pt x="3720" y="88163"/>
                  </a:lnTo>
                  <a:lnTo>
                    <a:pt x="3720" y="88163"/>
                  </a:lnTo>
                  <a:lnTo>
                    <a:pt x="2790" y="88163"/>
                  </a:lnTo>
                  <a:lnTo>
                    <a:pt x="930" y="88163"/>
                  </a:lnTo>
                  <a:lnTo>
                    <a:pt x="0" y="88163"/>
                  </a:lnTo>
                  <a:lnTo>
                    <a:pt x="13023" y="119999"/>
                  </a:lnTo>
                  <a:lnTo>
                    <a:pt x="54883" y="119999"/>
                  </a:lnTo>
                  <a:lnTo>
                    <a:pt x="55813" y="117551"/>
                  </a:lnTo>
                  <a:lnTo>
                    <a:pt x="58604" y="110204"/>
                  </a:lnTo>
                  <a:lnTo>
                    <a:pt x="63255" y="100408"/>
                  </a:lnTo>
                  <a:lnTo>
                    <a:pt x="69767" y="89387"/>
                  </a:lnTo>
                  <a:lnTo>
                    <a:pt x="77209" y="78367"/>
                  </a:lnTo>
                  <a:lnTo>
                    <a:pt x="86511" y="68571"/>
                  </a:lnTo>
                  <a:lnTo>
                    <a:pt x="96744" y="61224"/>
                  </a:lnTo>
                  <a:lnTo>
                    <a:pt x="107906" y="57551"/>
                  </a:lnTo>
                  <a:lnTo>
                    <a:pt x="120000" y="37959"/>
                  </a:lnTo>
                  <a:lnTo>
                    <a:pt x="120000" y="20816"/>
                  </a:lnTo>
                  <a:lnTo>
                    <a:pt x="113488" y="8571"/>
                  </a:lnTo>
                  <a:lnTo>
                    <a:pt x="106046" y="0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8" name="Shape 368"/>
            <p:cNvSpPr/>
            <p:nvPr/>
          </p:nvSpPr>
          <p:spPr>
            <a:xfrm>
              <a:off x="3918" y="3365"/>
              <a:ext cx="26" cy="5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230" y="0"/>
                  </a:moveTo>
                  <a:lnTo>
                    <a:pt x="9230" y="0"/>
                  </a:lnTo>
                  <a:lnTo>
                    <a:pt x="9230" y="4615"/>
                  </a:lnTo>
                  <a:lnTo>
                    <a:pt x="4615" y="6923"/>
                  </a:lnTo>
                  <a:lnTo>
                    <a:pt x="0" y="11538"/>
                  </a:lnTo>
                  <a:lnTo>
                    <a:pt x="36923" y="27692"/>
                  </a:lnTo>
                  <a:lnTo>
                    <a:pt x="69230" y="50769"/>
                  </a:lnTo>
                  <a:lnTo>
                    <a:pt x="69230" y="83076"/>
                  </a:lnTo>
                  <a:lnTo>
                    <a:pt x="9230" y="120000"/>
                  </a:lnTo>
                  <a:lnTo>
                    <a:pt x="18461" y="120000"/>
                  </a:lnTo>
                  <a:lnTo>
                    <a:pt x="32307" y="120000"/>
                  </a:lnTo>
                  <a:lnTo>
                    <a:pt x="36923" y="120000"/>
                  </a:lnTo>
                  <a:lnTo>
                    <a:pt x="46153" y="120000"/>
                  </a:lnTo>
                  <a:lnTo>
                    <a:pt x="50769" y="117692"/>
                  </a:lnTo>
                  <a:lnTo>
                    <a:pt x="69230" y="110769"/>
                  </a:lnTo>
                  <a:lnTo>
                    <a:pt x="92307" y="99230"/>
                  </a:lnTo>
                  <a:lnTo>
                    <a:pt x="110769" y="83076"/>
                  </a:lnTo>
                  <a:lnTo>
                    <a:pt x="120000" y="66923"/>
                  </a:lnTo>
                  <a:lnTo>
                    <a:pt x="110769" y="46153"/>
                  </a:lnTo>
                  <a:lnTo>
                    <a:pt x="78461" y="23076"/>
                  </a:lnTo>
                  <a:lnTo>
                    <a:pt x="9230" y="0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9" name="Shape 369"/>
            <p:cNvSpPr/>
            <p:nvPr/>
          </p:nvSpPr>
          <p:spPr>
            <a:xfrm>
              <a:off x="3765" y="3411"/>
              <a:ext cx="170" cy="6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8470" y="100000"/>
                  </a:moveTo>
                  <a:lnTo>
                    <a:pt x="0" y="101818"/>
                  </a:lnTo>
                  <a:lnTo>
                    <a:pt x="0" y="107272"/>
                  </a:lnTo>
                  <a:lnTo>
                    <a:pt x="1411" y="109090"/>
                  </a:lnTo>
                  <a:lnTo>
                    <a:pt x="1411" y="112727"/>
                  </a:lnTo>
                  <a:lnTo>
                    <a:pt x="1411" y="114545"/>
                  </a:lnTo>
                  <a:lnTo>
                    <a:pt x="2117" y="114545"/>
                  </a:lnTo>
                  <a:lnTo>
                    <a:pt x="5647" y="114545"/>
                  </a:lnTo>
                  <a:lnTo>
                    <a:pt x="9176" y="114545"/>
                  </a:lnTo>
                  <a:lnTo>
                    <a:pt x="15529" y="114545"/>
                  </a:lnTo>
                  <a:lnTo>
                    <a:pt x="21882" y="118181"/>
                  </a:lnTo>
                  <a:lnTo>
                    <a:pt x="28941" y="118181"/>
                  </a:lnTo>
                  <a:lnTo>
                    <a:pt x="36000" y="118181"/>
                  </a:lnTo>
                  <a:lnTo>
                    <a:pt x="43764" y="118181"/>
                  </a:lnTo>
                  <a:lnTo>
                    <a:pt x="50117" y="118181"/>
                  </a:lnTo>
                  <a:lnTo>
                    <a:pt x="57176" y="118181"/>
                  </a:lnTo>
                  <a:lnTo>
                    <a:pt x="64235" y="118181"/>
                  </a:lnTo>
                  <a:lnTo>
                    <a:pt x="71294" y="118181"/>
                  </a:lnTo>
                  <a:lnTo>
                    <a:pt x="78352" y="83636"/>
                  </a:lnTo>
                  <a:lnTo>
                    <a:pt x="85411" y="58181"/>
                  </a:lnTo>
                  <a:lnTo>
                    <a:pt x="91764" y="40000"/>
                  </a:lnTo>
                  <a:lnTo>
                    <a:pt x="96000" y="29090"/>
                  </a:lnTo>
                  <a:lnTo>
                    <a:pt x="100235" y="23636"/>
                  </a:lnTo>
                  <a:lnTo>
                    <a:pt x="103058" y="20000"/>
                  </a:lnTo>
                  <a:lnTo>
                    <a:pt x="103764" y="20000"/>
                  </a:lnTo>
                  <a:lnTo>
                    <a:pt x="105176" y="20000"/>
                  </a:lnTo>
                  <a:lnTo>
                    <a:pt x="105176" y="120000"/>
                  </a:lnTo>
                  <a:lnTo>
                    <a:pt x="114352" y="120000"/>
                  </a:lnTo>
                  <a:lnTo>
                    <a:pt x="116470" y="18181"/>
                  </a:lnTo>
                  <a:lnTo>
                    <a:pt x="116470" y="16363"/>
                  </a:lnTo>
                  <a:lnTo>
                    <a:pt x="117176" y="12727"/>
                  </a:lnTo>
                  <a:lnTo>
                    <a:pt x="119294" y="7272"/>
                  </a:lnTo>
                  <a:lnTo>
                    <a:pt x="120000" y="1818"/>
                  </a:lnTo>
                  <a:lnTo>
                    <a:pt x="108705" y="0"/>
                  </a:lnTo>
                  <a:lnTo>
                    <a:pt x="100235" y="7272"/>
                  </a:lnTo>
                  <a:lnTo>
                    <a:pt x="91058" y="23636"/>
                  </a:lnTo>
                  <a:lnTo>
                    <a:pt x="83294" y="41818"/>
                  </a:lnTo>
                  <a:lnTo>
                    <a:pt x="76235" y="63636"/>
                  </a:lnTo>
                  <a:lnTo>
                    <a:pt x="72705" y="81818"/>
                  </a:lnTo>
                  <a:lnTo>
                    <a:pt x="69176" y="94545"/>
                  </a:lnTo>
                  <a:lnTo>
                    <a:pt x="68470" y="1000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0" name="Shape 370"/>
            <p:cNvSpPr/>
            <p:nvPr/>
          </p:nvSpPr>
          <p:spPr>
            <a:xfrm>
              <a:off x="2439" y="2319"/>
              <a:ext cx="30" cy="3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870" y="12000"/>
                  </a:moveTo>
                  <a:lnTo>
                    <a:pt x="38709" y="9000"/>
                  </a:lnTo>
                  <a:lnTo>
                    <a:pt x="65806" y="9000"/>
                  </a:lnTo>
                  <a:lnTo>
                    <a:pt x="92903" y="18000"/>
                  </a:lnTo>
                  <a:lnTo>
                    <a:pt x="108387" y="33000"/>
                  </a:lnTo>
                  <a:lnTo>
                    <a:pt x="116129" y="57000"/>
                  </a:lnTo>
                  <a:lnTo>
                    <a:pt x="100645" y="72000"/>
                  </a:lnTo>
                  <a:lnTo>
                    <a:pt x="81290" y="96000"/>
                  </a:lnTo>
                  <a:lnTo>
                    <a:pt x="54193" y="111000"/>
                  </a:lnTo>
                  <a:lnTo>
                    <a:pt x="54193" y="111000"/>
                  </a:lnTo>
                  <a:lnTo>
                    <a:pt x="54193" y="111000"/>
                  </a:lnTo>
                  <a:lnTo>
                    <a:pt x="54193" y="117000"/>
                  </a:lnTo>
                  <a:lnTo>
                    <a:pt x="54193" y="117000"/>
                  </a:lnTo>
                  <a:lnTo>
                    <a:pt x="54193" y="120000"/>
                  </a:lnTo>
                  <a:lnTo>
                    <a:pt x="58064" y="120000"/>
                  </a:lnTo>
                  <a:lnTo>
                    <a:pt x="58064" y="120000"/>
                  </a:lnTo>
                  <a:lnTo>
                    <a:pt x="58064" y="117000"/>
                  </a:lnTo>
                  <a:lnTo>
                    <a:pt x="81290" y="99000"/>
                  </a:lnTo>
                  <a:lnTo>
                    <a:pt x="104516" y="81000"/>
                  </a:lnTo>
                  <a:lnTo>
                    <a:pt x="120000" y="60000"/>
                  </a:lnTo>
                  <a:lnTo>
                    <a:pt x="120000" y="33000"/>
                  </a:lnTo>
                  <a:lnTo>
                    <a:pt x="108387" y="12000"/>
                  </a:lnTo>
                  <a:lnTo>
                    <a:pt x="81290" y="0"/>
                  </a:lnTo>
                  <a:lnTo>
                    <a:pt x="50322" y="0"/>
                  </a:lnTo>
                  <a:lnTo>
                    <a:pt x="7741" y="3000"/>
                  </a:lnTo>
                  <a:lnTo>
                    <a:pt x="3870" y="3000"/>
                  </a:lnTo>
                  <a:lnTo>
                    <a:pt x="3870" y="3000"/>
                  </a:lnTo>
                  <a:lnTo>
                    <a:pt x="0" y="3000"/>
                  </a:lnTo>
                  <a:lnTo>
                    <a:pt x="0" y="9000"/>
                  </a:lnTo>
                  <a:lnTo>
                    <a:pt x="0" y="9000"/>
                  </a:lnTo>
                  <a:lnTo>
                    <a:pt x="3870" y="9000"/>
                  </a:lnTo>
                  <a:lnTo>
                    <a:pt x="3870" y="12000"/>
                  </a:lnTo>
                  <a:lnTo>
                    <a:pt x="3870" y="12000"/>
                  </a:lnTo>
                  <a:lnTo>
                    <a:pt x="3870" y="12000"/>
                  </a:lnTo>
                  <a:close/>
                </a:path>
              </a:pathLst>
            </a:custGeom>
            <a:solidFill>
              <a:srgbClr val="000C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1" name="Shape 371"/>
            <p:cNvSpPr/>
            <p:nvPr/>
          </p:nvSpPr>
          <p:spPr>
            <a:xfrm>
              <a:off x="2405" y="2351"/>
              <a:ext cx="31" cy="3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500" y="12000"/>
                  </a:moveTo>
                  <a:lnTo>
                    <a:pt x="41250" y="6000"/>
                  </a:lnTo>
                  <a:lnTo>
                    <a:pt x="67500" y="6000"/>
                  </a:lnTo>
                  <a:lnTo>
                    <a:pt x="90000" y="12000"/>
                  </a:lnTo>
                  <a:lnTo>
                    <a:pt x="105000" y="30000"/>
                  </a:lnTo>
                  <a:lnTo>
                    <a:pt x="108750" y="51000"/>
                  </a:lnTo>
                  <a:lnTo>
                    <a:pt x="97500" y="72000"/>
                  </a:lnTo>
                  <a:lnTo>
                    <a:pt x="78750" y="93000"/>
                  </a:lnTo>
                  <a:lnTo>
                    <a:pt x="56250" y="111000"/>
                  </a:lnTo>
                  <a:lnTo>
                    <a:pt x="48750" y="111000"/>
                  </a:lnTo>
                  <a:lnTo>
                    <a:pt x="48750" y="111000"/>
                  </a:lnTo>
                  <a:lnTo>
                    <a:pt x="48750" y="114000"/>
                  </a:lnTo>
                  <a:lnTo>
                    <a:pt x="56250" y="114000"/>
                  </a:lnTo>
                  <a:lnTo>
                    <a:pt x="56250" y="120000"/>
                  </a:lnTo>
                  <a:lnTo>
                    <a:pt x="60000" y="120000"/>
                  </a:lnTo>
                  <a:lnTo>
                    <a:pt x="60000" y="120000"/>
                  </a:lnTo>
                  <a:lnTo>
                    <a:pt x="60000" y="114000"/>
                  </a:lnTo>
                  <a:lnTo>
                    <a:pt x="82500" y="99000"/>
                  </a:lnTo>
                  <a:lnTo>
                    <a:pt x="105000" y="81000"/>
                  </a:lnTo>
                  <a:lnTo>
                    <a:pt x="120000" y="60000"/>
                  </a:lnTo>
                  <a:lnTo>
                    <a:pt x="120000" y="33000"/>
                  </a:lnTo>
                  <a:lnTo>
                    <a:pt x="108750" y="12000"/>
                  </a:lnTo>
                  <a:lnTo>
                    <a:pt x="82500" y="0"/>
                  </a:lnTo>
                  <a:lnTo>
                    <a:pt x="45000" y="0"/>
                  </a:lnTo>
                  <a:lnTo>
                    <a:pt x="7500" y="3000"/>
                  </a:lnTo>
                  <a:lnTo>
                    <a:pt x="7500" y="3000"/>
                  </a:lnTo>
                  <a:lnTo>
                    <a:pt x="7500" y="3000"/>
                  </a:lnTo>
                  <a:lnTo>
                    <a:pt x="0" y="3000"/>
                  </a:lnTo>
                  <a:lnTo>
                    <a:pt x="0" y="6000"/>
                  </a:lnTo>
                  <a:lnTo>
                    <a:pt x="0" y="6000"/>
                  </a:lnTo>
                  <a:lnTo>
                    <a:pt x="7500" y="6000"/>
                  </a:lnTo>
                  <a:lnTo>
                    <a:pt x="7500" y="12000"/>
                  </a:lnTo>
                  <a:lnTo>
                    <a:pt x="7500" y="12000"/>
                  </a:lnTo>
                  <a:lnTo>
                    <a:pt x="7500" y="12000"/>
                  </a:lnTo>
                  <a:close/>
                </a:path>
              </a:pathLst>
            </a:custGeom>
            <a:solidFill>
              <a:srgbClr val="000C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2" name="Shape 372"/>
            <p:cNvSpPr/>
            <p:nvPr/>
          </p:nvSpPr>
          <p:spPr>
            <a:xfrm>
              <a:off x="2687" y="1557"/>
              <a:ext cx="1202" cy="135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812" y="73968"/>
                  </a:moveTo>
                  <a:lnTo>
                    <a:pt x="117007" y="69356"/>
                  </a:lnTo>
                  <a:lnTo>
                    <a:pt x="118603" y="64833"/>
                  </a:lnTo>
                  <a:lnTo>
                    <a:pt x="119600" y="60221"/>
                  </a:lnTo>
                  <a:lnTo>
                    <a:pt x="120000" y="55432"/>
                  </a:lnTo>
                  <a:lnTo>
                    <a:pt x="119700" y="50731"/>
                  </a:lnTo>
                  <a:lnTo>
                    <a:pt x="119002" y="46031"/>
                  </a:lnTo>
                  <a:lnTo>
                    <a:pt x="117605" y="41241"/>
                  </a:lnTo>
                  <a:lnTo>
                    <a:pt x="115710" y="36807"/>
                  </a:lnTo>
                  <a:lnTo>
                    <a:pt x="113416" y="32372"/>
                  </a:lnTo>
                  <a:lnTo>
                    <a:pt x="110523" y="28026"/>
                  </a:lnTo>
                  <a:lnTo>
                    <a:pt x="107132" y="23946"/>
                  </a:lnTo>
                  <a:lnTo>
                    <a:pt x="103341" y="19955"/>
                  </a:lnTo>
                  <a:lnTo>
                    <a:pt x="99052" y="16230"/>
                  </a:lnTo>
                  <a:lnTo>
                    <a:pt x="94264" y="12771"/>
                  </a:lnTo>
                  <a:lnTo>
                    <a:pt x="89177" y="9756"/>
                  </a:lnTo>
                  <a:lnTo>
                    <a:pt x="83690" y="6917"/>
                  </a:lnTo>
                  <a:lnTo>
                    <a:pt x="77905" y="4523"/>
                  </a:lnTo>
                  <a:lnTo>
                    <a:pt x="72019" y="2660"/>
                  </a:lnTo>
                  <a:lnTo>
                    <a:pt x="66034" y="1330"/>
                  </a:lnTo>
                  <a:lnTo>
                    <a:pt x="60149" y="354"/>
                  </a:lnTo>
                  <a:lnTo>
                    <a:pt x="54164" y="0"/>
                  </a:lnTo>
                  <a:lnTo>
                    <a:pt x="48478" y="0"/>
                  </a:lnTo>
                  <a:lnTo>
                    <a:pt x="42693" y="532"/>
                  </a:lnTo>
                  <a:lnTo>
                    <a:pt x="37107" y="1419"/>
                  </a:lnTo>
                  <a:lnTo>
                    <a:pt x="31820" y="2926"/>
                  </a:lnTo>
                  <a:lnTo>
                    <a:pt x="26633" y="4700"/>
                  </a:lnTo>
                  <a:lnTo>
                    <a:pt x="21845" y="7006"/>
                  </a:lnTo>
                  <a:lnTo>
                    <a:pt x="17256" y="9756"/>
                  </a:lnTo>
                  <a:lnTo>
                    <a:pt x="13266" y="12771"/>
                  </a:lnTo>
                  <a:lnTo>
                    <a:pt x="9476" y="16230"/>
                  </a:lnTo>
                  <a:lnTo>
                    <a:pt x="6184" y="20221"/>
                  </a:lnTo>
                  <a:lnTo>
                    <a:pt x="3391" y="24390"/>
                  </a:lnTo>
                  <a:lnTo>
                    <a:pt x="1296" y="29445"/>
                  </a:lnTo>
                  <a:lnTo>
                    <a:pt x="798" y="34678"/>
                  </a:lnTo>
                  <a:lnTo>
                    <a:pt x="1496" y="40177"/>
                  </a:lnTo>
                  <a:lnTo>
                    <a:pt x="2892" y="45764"/>
                  </a:lnTo>
                  <a:lnTo>
                    <a:pt x="5187" y="51352"/>
                  </a:lnTo>
                  <a:lnTo>
                    <a:pt x="7780" y="56851"/>
                  </a:lnTo>
                  <a:lnTo>
                    <a:pt x="10573" y="62084"/>
                  </a:lnTo>
                  <a:lnTo>
                    <a:pt x="13266" y="67228"/>
                  </a:lnTo>
                  <a:lnTo>
                    <a:pt x="13566" y="69356"/>
                  </a:lnTo>
                  <a:lnTo>
                    <a:pt x="13266" y="72106"/>
                  </a:lnTo>
                  <a:lnTo>
                    <a:pt x="12269" y="75299"/>
                  </a:lnTo>
                  <a:lnTo>
                    <a:pt x="10773" y="79201"/>
                  </a:lnTo>
                  <a:lnTo>
                    <a:pt x="8778" y="83725"/>
                  </a:lnTo>
                  <a:lnTo>
                    <a:pt x="6184" y="88957"/>
                  </a:lnTo>
                  <a:lnTo>
                    <a:pt x="3391" y="94988"/>
                  </a:lnTo>
                  <a:lnTo>
                    <a:pt x="0" y="101729"/>
                  </a:lnTo>
                  <a:lnTo>
                    <a:pt x="199" y="101995"/>
                  </a:lnTo>
                  <a:lnTo>
                    <a:pt x="498" y="102882"/>
                  </a:lnTo>
                  <a:lnTo>
                    <a:pt x="997" y="104035"/>
                  </a:lnTo>
                  <a:lnTo>
                    <a:pt x="1895" y="105543"/>
                  </a:lnTo>
                  <a:lnTo>
                    <a:pt x="3092" y="107494"/>
                  </a:lnTo>
                  <a:lnTo>
                    <a:pt x="4488" y="109356"/>
                  </a:lnTo>
                  <a:lnTo>
                    <a:pt x="6384" y="111396"/>
                  </a:lnTo>
                  <a:lnTo>
                    <a:pt x="8678" y="113525"/>
                  </a:lnTo>
                  <a:lnTo>
                    <a:pt x="11371" y="115299"/>
                  </a:lnTo>
                  <a:lnTo>
                    <a:pt x="14563" y="117073"/>
                  </a:lnTo>
                  <a:lnTo>
                    <a:pt x="18254" y="118492"/>
                  </a:lnTo>
                  <a:lnTo>
                    <a:pt x="22443" y="119467"/>
                  </a:lnTo>
                  <a:lnTo>
                    <a:pt x="27231" y="120000"/>
                  </a:lnTo>
                  <a:lnTo>
                    <a:pt x="32518" y="120000"/>
                  </a:lnTo>
                  <a:lnTo>
                    <a:pt x="38503" y="119379"/>
                  </a:lnTo>
                  <a:lnTo>
                    <a:pt x="45187" y="117960"/>
                  </a:lnTo>
                  <a:lnTo>
                    <a:pt x="45286" y="117694"/>
                  </a:lnTo>
                  <a:lnTo>
                    <a:pt x="45586" y="116895"/>
                  </a:lnTo>
                  <a:lnTo>
                    <a:pt x="46184" y="115742"/>
                  </a:lnTo>
                  <a:lnTo>
                    <a:pt x="46982" y="114235"/>
                  </a:lnTo>
                  <a:lnTo>
                    <a:pt x="48179" y="112549"/>
                  </a:lnTo>
                  <a:lnTo>
                    <a:pt x="49576" y="110509"/>
                  </a:lnTo>
                  <a:lnTo>
                    <a:pt x="51172" y="108381"/>
                  </a:lnTo>
                  <a:lnTo>
                    <a:pt x="53167" y="106164"/>
                  </a:lnTo>
                  <a:lnTo>
                    <a:pt x="55361" y="103858"/>
                  </a:lnTo>
                  <a:lnTo>
                    <a:pt x="57955" y="101729"/>
                  </a:lnTo>
                  <a:lnTo>
                    <a:pt x="60847" y="99512"/>
                  </a:lnTo>
                  <a:lnTo>
                    <a:pt x="63840" y="97649"/>
                  </a:lnTo>
                  <a:lnTo>
                    <a:pt x="67331" y="95964"/>
                  </a:lnTo>
                  <a:lnTo>
                    <a:pt x="71122" y="94545"/>
                  </a:lnTo>
                  <a:lnTo>
                    <a:pt x="75211" y="93569"/>
                  </a:lnTo>
                  <a:lnTo>
                    <a:pt x="79600" y="93037"/>
                  </a:lnTo>
                  <a:lnTo>
                    <a:pt x="79900" y="93037"/>
                  </a:lnTo>
                  <a:lnTo>
                    <a:pt x="80698" y="93037"/>
                  </a:lnTo>
                  <a:lnTo>
                    <a:pt x="81895" y="93037"/>
                  </a:lnTo>
                  <a:lnTo>
                    <a:pt x="83491" y="92949"/>
                  </a:lnTo>
                  <a:lnTo>
                    <a:pt x="85586" y="92682"/>
                  </a:lnTo>
                  <a:lnTo>
                    <a:pt x="87880" y="92416"/>
                  </a:lnTo>
                  <a:lnTo>
                    <a:pt x="90274" y="91796"/>
                  </a:lnTo>
                  <a:lnTo>
                    <a:pt x="92967" y="91086"/>
                  </a:lnTo>
                  <a:lnTo>
                    <a:pt x="95860" y="90110"/>
                  </a:lnTo>
                  <a:lnTo>
                    <a:pt x="98753" y="88957"/>
                  </a:lnTo>
                  <a:lnTo>
                    <a:pt x="101745" y="87450"/>
                  </a:lnTo>
                  <a:lnTo>
                    <a:pt x="104638" y="85498"/>
                  </a:lnTo>
                  <a:lnTo>
                    <a:pt x="107331" y="83192"/>
                  </a:lnTo>
                  <a:lnTo>
                    <a:pt x="110124" y="80620"/>
                  </a:lnTo>
                  <a:lnTo>
                    <a:pt x="112518" y="77605"/>
                  </a:lnTo>
                  <a:lnTo>
                    <a:pt x="114812" y="739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3" name="Shape 373"/>
            <p:cNvSpPr/>
            <p:nvPr/>
          </p:nvSpPr>
          <p:spPr>
            <a:xfrm>
              <a:off x="3123" y="1977"/>
              <a:ext cx="66" cy="27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875"/>
                  </a:moveTo>
                  <a:lnTo>
                    <a:pt x="7272" y="15766"/>
                  </a:lnTo>
                  <a:lnTo>
                    <a:pt x="18181" y="31094"/>
                  </a:lnTo>
                  <a:lnTo>
                    <a:pt x="29090" y="46423"/>
                  </a:lnTo>
                  <a:lnTo>
                    <a:pt x="38181" y="60875"/>
                  </a:lnTo>
                  <a:lnTo>
                    <a:pt x="49090" y="75766"/>
                  </a:lnTo>
                  <a:lnTo>
                    <a:pt x="61818" y="90218"/>
                  </a:lnTo>
                  <a:lnTo>
                    <a:pt x="76363" y="105547"/>
                  </a:lnTo>
                  <a:lnTo>
                    <a:pt x="89090" y="120000"/>
                  </a:lnTo>
                  <a:lnTo>
                    <a:pt x="120000" y="118686"/>
                  </a:lnTo>
                  <a:lnTo>
                    <a:pt x="107272" y="104233"/>
                  </a:lnTo>
                  <a:lnTo>
                    <a:pt x="94545" y="89343"/>
                  </a:lnTo>
                  <a:lnTo>
                    <a:pt x="81818" y="74452"/>
                  </a:lnTo>
                  <a:lnTo>
                    <a:pt x="70909" y="59562"/>
                  </a:lnTo>
                  <a:lnTo>
                    <a:pt x="60000" y="45109"/>
                  </a:lnTo>
                  <a:lnTo>
                    <a:pt x="49090" y="29781"/>
                  </a:lnTo>
                  <a:lnTo>
                    <a:pt x="38181" y="15328"/>
                  </a:lnTo>
                  <a:lnTo>
                    <a:pt x="30909" y="0"/>
                  </a:lnTo>
                  <a:lnTo>
                    <a:pt x="0" y="875"/>
                  </a:lnTo>
                  <a:close/>
                </a:path>
              </a:pathLst>
            </a:custGeom>
            <a:solidFill>
              <a:srgbClr val="FFBF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4" name="Shape 374"/>
            <p:cNvSpPr/>
            <p:nvPr/>
          </p:nvSpPr>
          <p:spPr>
            <a:xfrm>
              <a:off x="3176" y="2152"/>
              <a:ext cx="258" cy="10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8604" y="0"/>
                  </a:moveTo>
                  <a:lnTo>
                    <a:pt x="111162" y="4705"/>
                  </a:lnTo>
                  <a:lnTo>
                    <a:pt x="103255" y="8235"/>
                  </a:lnTo>
                  <a:lnTo>
                    <a:pt x="95813" y="12941"/>
                  </a:lnTo>
                  <a:lnTo>
                    <a:pt x="88372" y="18823"/>
                  </a:lnTo>
                  <a:lnTo>
                    <a:pt x="80465" y="24705"/>
                  </a:lnTo>
                  <a:lnTo>
                    <a:pt x="73023" y="30588"/>
                  </a:lnTo>
                  <a:lnTo>
                    <a:pt x="65581" y="36470"/>
                  </a:lnTo>
                  <a:lnTo>
                    <a:pt x="58139" y="43529"/>
                  </a:lnTo>
                  <a:lnTo>
                    <a:pt x="50697" y="50588"/>
                  </a:lnTo>
                  <a:lnTo>
                    <a:pt x="43255" y="57647"/>
                  </a:lnTo>
                  <a:lnTo>
                    <a:pt x="36279" y="63529"/>
                  </a:lnTo>
                  <a:lnTo>
                    <a:pt x="28837" y="70588"/>
                  </a:lnTo>
                  <a:lnTo>
                    <a:pt x="21395" y="78823"/>
                  </a:lnTo>
                  <a:lnTo>
                    <a:pt x="13953" y="85882"/>
                  </a:lnTo>
                  <a:lnTo>
                    <a:pt x="7441" y="94117"/>
                  </a:lnTo>
                  <a:lnTo>
                    <a:pt x="0" y="101176"/>
                  </a:lnTo>
                  <a:lnTo>
                    <a:pt x="2325" y="120000"/>
                  </a:lnTo>
                  <a:lnTo>
                    <a:pt x="9767" y="112941"/>
                  </a:lnTo>
                  <a:lnTo>
                    <a:pt x="16744" y="104705"/>
                  </a:lnTo>
                  <a:lnTo>
                    <a:pt x="24186" y="97647"/>
                  </a:lnTo>
                  <a:lnTo>
                    <a:pt x="31162" y="91764"/>
                  </a:lnTo>
                  <a:lnTo>
                    <a:pt x="38604" y="84705"/>
                  </a:lnTo>
                  <a:lnTo>
                    <a:pt x="46046" y="76470"/>
                  </a:lnTo>
                  <a:lnTo>
                    <a:pt x="53023" y="70588"/>
                  </a:lnTo>
                  <a:lnTo>
                    <a:pt x="60000" y="63529"/>
                  </a:lnTo>
                  <a:lnTo>
                    <a:pt x="67441" y="57647"/>
                  </a:lnTo>
                  <a:lnTo>
                    <a:pt x="74883" y="50588"/>
                  </a:lnTo>
                  <a:lnTo>
                    <a:pt x="82325" y="45882"/>
                  </a:lnTo>
                  <a:lnTo>
                    <a:pt x="89767" y="40000"/>
                  </a:lnTo>
                  <a:lnTo>
                    <a:pt x="97209" y="35294"/>
                  </a:lnTo>
                  <a:lnTo>
                    <a:pt x="105116" y="30588"/>
                  </a:lnTo>
                  <a:lnTo>
                    <a:pt x="112558" y="24705"/>
                  </a:lnTo>
                  <a:lnTo>
                    <a:pt x="120000" y="20000"/>
                  </a:lnTo>
                  <a:lnTo>
                    <a:pt x="118604" y="0"/>
                  </a:lnTo>
                  <a:close/>
                </a:path>
              </a:pathLst>
            </a:custGeom>
            <a:solidFill>
              <a:srgbClr val="FFBF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5" name="Shape 375"/>
            <p:cNvSpPr/>
            <p:nvPr/>
          </p:nvSpPr>
          <p:spPr>
            <a:xfrm>
              <a:off x="2982" y="2237"/>
              <a:ext cx="209" cy="44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0813" y="0"/>
                  </a:moveTo>
                  <a:lnTo>
                    <a:pt x="97607" y="14561"/>
                  </a:lnTo>
                  <a:lnTo>
                    <a:pt x="83253" y="29393"/>
                  </a:lnTo>
                  <a:lnTo>
                    <a:pt x="70047" y="44494"/>
                  </a:lnTo>
                  <a:lnTo>
                    <a:pt x="56842" y="59325"/>
                  </a:lnTo>
                  <a:lnTo>
                    <a:pt x="43062" y="74157"/>
                  </a:lnTo>
                  <a:lnTo>
                    <a:pt x="28708" y="88988"/>
                  </a:lnTo>
                  <a:lnTo>
                    <a:pt x="14928" y="103280"/>
                  </a:lnTo>
                  <a:lnTo>
                    <a:pt x="0" y="118112"/>
                  </a:lnTo>
                  <a:lnTo>
                    <a:pt x="9186" y="120000"/>
                  </a:lnTo>
                  <a:lnTo>
                    <a:pt x="22966" y="105168"/>
                  </a:lnTo>
                  <a:lnTo>
                    <a:pt x="37894" y="90337"/>
                  </a:lnTo>
                  <a:lnTo>
                    <a:pt x="51674" y="75775"/>
                  </a:lnTo>
                  <a:lnTo>
                    <a:pt x="66028" y="60943"/>
                  </a:lnTo>
                  <a:lnTo>
                    <a:pt x="79234" y="46112"/>
                  </a:lnTo>
                  <a:lnTo>
                    <a:pt x="93014" y="31011"/>
                  </a:lnTo>
                  <a:lnTo>
                    <a:pt x="106794" y="16179"/>
                  </a:lnTo>
                  <a:lnTo>
                    <a:pt x="119999" y="1078"/>
                  </a:lnTo>
                  <a:lnTo>
                    <a:pt x="110813" y="0"/>
                  </a:lnTo>
                  <a:close/>
                </a:path>
              </a:pathLst>
            </a:custGeom>
            <a:solidFill>
              <a:srgbClr val="FFBF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6" name="Shape 376"/>
            <p:cNvSpPr/>
            <p:nvPr/>
          </p:nvSpPr>
          <p:spPr>
            <a:xfrm>
              <a:off x="2665" y="2544"/>
              <a:ext cx="544" cy="49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632" y="83855"/>
                  </a:moveTo>
                  <a:lnTo>
                    <a:pt x="661" y="69638"/>
                  </a:lnTo>
                  <a:lnTo>
                    <a:pt x="0" y="55180"/>
                  </a:lnTo>
                  <a:lnTo>
                    <a:pt x="1764" y="40963"/>
                  </a:lnTo>
                  <a:lnTo>
                    <a:pt x="5294" y="27710"/>
                  </a:lnTo>
                  <a:lnTo>
                    <a:pt x="9485" y="16626"/>
                  </a:lnTo>
                  <a:lnTo>
                    <a:pt x="13676" y="7951"/>
                  </a:lnTo>
                  <a:lnTo>
                    <a:pt x="16544" y="1927"/>
                  </a:lnTo>
                  <a:lnTo>
                    <a:pt x="17647" y="0"/>
                  </a:lnTo>
                  <a:lnTo>
                    <a:pt x="120000" y="57590"/>
                  </a:lnTo>
                  <a:lnTo>
                    <a:pt x="119779" y="58313"/>
                  </a:lnTo>
                  <a:lnTo>
                    <a:pt x="119338" y="60000"/>
                  </a:lnTo>
                  <a:lnTo>
                    <a:pt x="118455" y="62409"/>
                  </a:lnTo>
                  <a:lnTo>
                    <a:pt x="116911" y="65783"/>
                  </a:lnTo>
                  <a:lnTo>
                    <a:pt x="115367" y="70120"/>
                  </a:lnTo>
                  <a:lnTo>
                    <a:pt x="113161" y="74939"/>
                  </a:lnTo>
                  <a:lnTo>
                    <a:pt x="110514" y="80000"/>
                  </a:lnTo>
                  <a:lnTo>
                    <a:pt x="107647" y="85301"/>
                  </a:lnTo>
                  <a:lnTo>
                    <a:pt x="104117" y="90843"/>
                  </a:lnTo>
                  <a:lnTo>
                    <a:pt x="100367" y="96144"/>
                  </a:lnTo>
                  <a:lnTo>
                    <a:pt x="96176" y="101204"/>
                  </a:lnTo>
                  <a:lnTo>
                    <a:pt x="91764" y="106024"/>
                  </a:lnTo>
                  <a:lnTo>
                    <a:pt x="86691" y="110602"/>
                  </a:lnTo>
                  <a:lnTo>
                    <a:pt x="81397" y="114457"/>
                  </a:lnTo>
                  <a:lnTo>
                    <a:pt x="75220" y="117590"/>
                  </a:lnTo>
                  <a:lnTo>
                    <a:pt x="68823" y="119759"/>
                  </a:lnTo>
                  <a:lnTo>
                    <a:pt x="66397" y="120000"/>
                  </a:lnTo>
                  <a:lnTo>
                    <a:pt x="63088" y="119277"/>
                  </a:lnTo>
                  <a:lnTo>
                    <a:pt x="59338" y="118313"/>
                  </a:lnTo>
                  <a:lnTo>
                    <a:pt x="54926" y="116867"/>
                  </a:lnTo>
                  <a:lnTo>
                    <a:pt x="50073" y="114698"/>
                  </a:lnTo>
                  <a:lnTo>
                    <a:pt x="45000" y="112289"/>
                  </a:lnTo>
                  <a:lnTo>
                    <a:pt x="39705" y="109879"/>
                  </a:lnTo>
                  <a:lnTo>
                    <a:pt x="34632" y="106746"/>
                  </a:lnTo>
                  <a:lnTo>
                    <a:pt x="29117" y="104096"/>
                  </a:lnTo>
                  <a:lnTo>
                    <a:pt x="24044" y="100963"/>
                  </a:lnTo>
                  <a:lnTo>
                    <a:pt x="19411" y="97831"/>
                  </a:lnTo>
                  <a:lnTo>
                    <a:pt x="15220" y="94698"/>
                  </a:lnTo>
                  <a:lnTo>
                    <a:pt x="11470" y="91566"/>
                  </a:lnTo>
                  <a:lnTo>
                    <a:pt x="8161" y="88674"/>
                  </a:lnTo>
                  <a:lnTo>
                    <a:pt x="5955" y="86265"/>
                  </a:lnTo>
                  <a:lnTo>
                    <a:pt x="4632" y="83855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7" name="Shape 377"/>
            <p:cNvSpPr/>
            <p:nvPr/>
          </p:nvSpPr>
          <p:spPr>
            <a:xfrm>
              <a:off x="2686" y="2887"/>
              <a:ext cx="294" cy="16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1593" y="116273"/>
                  </a:moveTo>
                  <a:lnTo>
                    <a:pt x="68338" y="116273"/>
                  </a:lnTo>
                  <a:lnTo>
                    <a:pt x="65084" y="116273"/>
                  </a:lnTo>
                  <a:lnTo>
                    <a:pt x="61423" y="116273"/>
                  </a:lnTo>
                  <a:lnTo>
                    <a:pt x="58576" y="116273"/>
                  </a:lnTo>
                  <a:lnTo>
                    <a:pt x="54915" y="116273"/>
                  </a:lnTo>
                  <a:lnTo>
                    <a:pt x="51661" y="116273"/>
                  </a:lnTo>
                  <a:lnTo>
                    <a:pt x="48000" y="114782"/>
                  </a:lnTo>
                  <a:lnTo>
                    <a:pt x="45152" y="112546"/>
                  </a:lnTo>
                  <a:lnTo>
                    <a:pt x="41084" y="106583"/>
                  </a:lnTo>
                  <a:lnTo>
                    <a:pt x="37016" y="96894"/>
                  </a:lnTo>
                  <a:lnTo>
                    <a:pt x="32949" y="85714"/>
                  </a:lnTo>
                  <a:lnTo>
                    <a:pt x="28067" y="77515"/>
                  </a:lnTo>
                  <a:lnTo>
                    <a:pt x="24000" y="70807"/>
                  </a:lnTo>
                  <a:lnTo>
                    <a:pt x="19932" y="63354"/>
                  </a:lnTo>
                  <a:lnTo>
                    <a:pt x="16271" y="54409"/>
                  </a:lnTo>
                  <a:lnTo>
                    <a:pt x="12203" y="46211"/>
                  </a:lnTo>
                  <a:lnTo>
                    <a:pt x="8949" y="36521"/>
                  </a:lnTo>
                  <a:lnTo>
                    <a:pt x="5694" y="24596"/>
                  </a:lnTo>
                  <a:lnTo>
                    <a:pt x="2847" y="12670"/>
                  </a:lnTo>
                  <a:lnTo>
                    <a:pt x="0" y="0"/>
                  </a:lnTo>
                  <a:lnTo>
                    <a:pt x="120000" y="111801"/>
                  </a:lnTo>
                  <a:lnTo>
                    <a:pt x="118779" y="112546"/>
                  </a:lnTo>
                  <a:lnTo>
                    <a:pt x="116745" y="114037"/>
                  </a:lnTo>
                  <a:lnTo>
                    <a:pt x="111864" y="116273"/>
                  </a:lnTo>
                  <a:lnTo>
                    <a:pt x="106169" y="117763"/>
                  </a:lnTo>
                  <a:lnTo>
                    <a:pt x="98440" y="120000"/>
                  </a:lnTo>
                  <a:lnTo>
                    <a:pt x="90305" y="120000"/>
                  </a:lnTo>
                  <a:lnTo>
                    <a:pt x="81355" y="119254"/>
                  </a:lnTo>
                  <a:lnTo>
                    <a:pt x="71593" y="116273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8" name="Shape 378"/>
            <p:cNvSpPr/>
            <p:nvPr/>
          </p:nvSpPr>
          <p:spPr>
            <a:xfrm>
              <a:off x="2695" y="2619"/>
              <a:ext cx="505" cy="22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154" y="99383"/>
                  </a:moveTo>
                  <a:lnTo>
                    <a:pt x="117628" y="100440"/>
                  </a:lnTo>
                  <a:lnTo>
                    <a:pt x="118102" y="102555"/>
                  </a:lnTo>
                  <a:lnTo>
                    <a:pt x="119288" y="105726"/>
                  </a:lnTo>
                  <a:lnTo>
                    <a:pt x="120000" y="109427"/>
                  </a:lnTo>
                  <a:lnTo>
                    <a:pt x="120000" y="113127"/>
                  </a:lnTo>
                  <a:lnTo>
                    <a:pt x="118814" y="116299"/>
                  </a:lnTo>
                  <a:lnTo>
                    <a:pt x="116442" y="119471"/>
                  </a:lnTo>
                  <a:lnTo>
                    <a:pt x="112648" y="120000"/>
                  </a:lnTo>
                  <a:lnTo>
                    <a:pt x="109328" y="119471"/>
                  </a:lnTo>
                  <a:lnTo>
                    <a:pt x="104110" y="115770"/>
                  </a:lnTo>
                  <a:lnTo>
                    <a:pt x="97470" y="111013"/>
                  </a:lnTo>
                  <a:lnTo>
                    <a:pt x="89881" y="104140"/>
                  </a:lnTo>
                  <a:lnTo>
                    <a:pt x="80869" y="95682"/>
                  </a:lnTo>
                  <a:lnTo>
                    <a:pt x="71857" y="87224"/>
                  </a:lnTo>
                  <a:lnTo>
                    <a:pt x="61897" y="77180"/>
                  </a:lnTo>
                  <a:lnTo>
                    <a:pt x="51936" y="67665"/>
                  </a:lnTo>
                  <a:lnTo>
                    <a:pt x="42450" y="57621"/>
                  </a:lnTo>
                  <a:lnTo>
                    <a:pt x="33201" y="48634"/>
                  </a:lnTo>
                  <a:lnTo>
                    <a:pt x="24664" y="39118"/>
                  </a:lnTo>
                  <a:lnTo>
                    <a:pt x="16837" y="31718"/>
                  </a:lnTo>
                  <a:lnTo>
                    <a:pt x="10671" y="24845"/>
                  </a:lnTo>
                  <a:lnTo>
                    <a:pt x="5454" y="19559"/>
                  </a:lnTo>
                  <a:lnTo>
                    <a:pt x="2371" y="16387"/>
                  </a:lnTo>
                  <a:lnTo>
                    <a:pt x="1422" y="14801"/>
                  </a:lnTo>
                  <a:lnTo>
                    <a:pt x="711" y="12158"/>
                  </a:lnTo>
                  <a:lnTo>
                    <a:pt x="0" y="5814"/>
                  </a:lnTo>
                  <a:lnTo>
                    <a:pt x="948" y="528"/>
                  </a:lnTo>
                  <a:lnTo>
                    <a:pt x="4743" y="0"/>
                  </a:lnTo>
                  <a:lnTo>
                    <a:pt x="7114" y="1057"/>
                  </a:lnTo>
                  <a:lnTo>
                    <a:pt x="11857" y="5286"/>
                  </a:lnTo>
                  <a:lnTo>
                    <a:pt x="18023" y="10572"/>
                  </a:lnTo>
                  <a:lnTo>
                    <a:pt x="25612" y="16387"/>
                  </a:lnTo>
                  <a:lnTo>
                    <a:pt x="34150" y="24317"/>
                  </a:lnTo>
                  <a:lnTo>
                    <a:pt x="43636" y="32246"/>
                  </a:lnTo>
                  <a:lnTo>
                    <a:pt x="53596" y="41762"/>
                  </a:lnTo>
                  <a:lnTo>
                    <a:pt x="63794" y="50748"/>
                  </a:lnTo>
                  <a:lnTo>
                    <a:pt x="74229" y="59735"/>
                  </a:lnTo>
                  <a:lnTo>
                    <a:pt x="83715" y="69251"/>
                  </a:lnTo>
                  <a:lnTo>
                    <a:pt x="92490" y="76651"/>
                  </a:lnTo>
                  <a:lnTo>
                    <a:pt x="100790" y="84052"/>
                  </a:lnTo>
                  <a:lnTo>
                    <a:pt x="107667" y="90396"/>
                  </a:lnTo>
                  <a:lnTo>
                    <a:pt x="112648" y="95682"/>
                  </a:lnTo>
                  <a:lnTo>
                    <a:pt x="116205" y="98854"/>
                  </a:lnTo>
                  <a:lnTo>
                    <a:pt x="117154" y="99383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9" name="Shape 379"/>
            <p:cNvSpPr/>
            <p:nvPr/>
          </p:nvSpPr>
          <p:spPr>
            <a:xfrm>
              <a:off x="2659" y="2707"/>
              <a:ext cx="491" cy="21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556" y="98630"/>
                  </a:moveTo>
                  <a:lnTo>
                    <a:pt x="117800" y="99178"/>
                  </a:lnTo>
                  <a:lnTo>
                    <a:pt x="118533" y="101917"/>
                  </a:lnTo>
                  <a:lnTo>
                    <a:pt x="119511" y="104657"/>
                  </a:lnTo>
                  <a:lnTo>
                    <a:pt x="120000" y="109041"/>
                  </a:lnTo>
                  <a:lnTo>
                    <a:pt x="120000" y="112876"/>
                  </a:lnTo>
                  <a:lnTo>
                    <a:pt x="119266" y="116164"/>
                  </a:lnTo>
                  <a:lnTo>
                    <a:pt x="116822" y="118356"/>
                  </a:lnTo>
                  <a:lnTo>
                    <a:pt x="112912" y="120000"/>
                  </a:lnTo>
                  <a:lnTo>
                    <a:pt x="109490" y="118904"/>
                  </a:lnTo>
                  <a:lnTo>
                    <a:pt x="104114" y="116164"/>
                  </a:lnTo>
                  <a:lnTo>
                    <a:pt x="97759" y="110684"/>
                  </a:lnTo>
                  <a:lnTo>
                    <a:pt x="89694" y="104109"/>
                  </a:lnTo>
                  <a:lnTo>
                    <a:pt x="80896" y="96438"/>
                  </a:lnTo>
                  <a:lnTo>
                    <a:pt x="71608" y="86575"/>
                  </a:lnTo>
                  <a:lnTo>
                    <a:pt x="61832" y="77260"/>
                  </a:lnTo>
                  <a:lnTo>
                    <a:pt x="52057" y="67945"/>
                  </a:lnTo>
                  <a:lnTo>
                    <a:pt x="42036" y="57534"/>
                  </a:lnTo>
                  <a:lnTo>
                    <a:pt x="32993" y="48219"/>
                  </a:lnTo>
                  <a:lnTo>
                    <a:pt x="24195" y="39452"/>
                  </a:lnTo>
                  <a:lnTo>
                    <a:pt x="16374" y="31232"/>
                  </a:lnTo>
                  <a:lnTo>
                    <a:pt x="10020" y="24657"/>
                  </a:lnTo>
                  <a:lnTo>
                    <a:pt x="5132" y="19726"/>
                  </a:lnTo>
                  <a:lnTo>
                    <a:pt x="1955" y="16438"/>
                  </a:lnTo>
                  <a:lnTo>
                    <a:pt x="977" y="14794"/>
                  </a:lnTo>
                  <a:lnTo>
                    <a:pt x="244" y="11506"/>
                  </a:lnTo>
                  <a:lnTo>
                    <a:pt x="0" y="6027"/>
                  </a:lnTo>
                  <a:lnTo>
                    <a:pt x="488" y="547"/>
                  </a:lnTo>
                  <a:lnTo>
                    <a:pt x="4399" y="0"/>
                  </a:lnTo>
                  <a:lnTo>
                    <a:pt x="6843" y="1643"/>
                  </a:lnTo>
                  <a:lnTo>
                    <a:pt x="11486" y="4383"/>
                  </a:lnTo>
                  <a:lnTo>
                    <a:pt x="17841" y="10410"/>
                  </a:lnTo>
                  <a:lnTo>
                    <a:pt x="25661" y="16438"/>
                  </a:lnTo>
                  <a:lnTo>
                    <a:pt x="34460" y="23561"/>
                  </a:lnTo>
                  <a:lnTo>
                    <a:pt x="43991" y="32328"/>
                  </a:lnTo>
                  <a:lnTo>
                    <a:pt x="53767" y="41095"/>
                  </a:lnTo>
                  <a:lnTo>
                    <a:pt x="64032" y="50410"/>
                  </a:lnTo>
                  <a:lnTo>
                    <a:pt x="74297" y="59178"/>
                  </a:lnTo>
                  <a:lnTo>
                    <a:pt x="83584" y="67945"/>
                  </a:lnTo>
                  <a:lnTo>
                    <a:pt x="92871" y="76712"/>
                  </a:lnTo>
                  <a:lnTo>
                    <a:pt x="100936" y="83835"/>
                  </a:lnTo>
                  <a:lnTo>
                    <a:pt x="107535" y="89863"/>
                  </a:lnTo>
                  <a:lnTo>
                    <a:pt x="112912" y="94794"/>
                  </a:lnTo>
                  <a:lnTo>
                    <a:pt x="116334" y="97534"/>
                  </a:lnTo>
                  <a:lnTo>
                    <a:pt x="117556" y="9863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0" name="Shape 380"/>
            <p:cNvSpPr/>
            <p:nvPr/>
          </p:nvSpPr>
          <p:spPr>
            <a:xfrm>
              <a:off x="3109" y="1897"/>
              <a:ext cx="349" cy="27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7965" y="103111"/>
                  </a:moveTo>
                  <a:lnTo>
                    <a:pt x="110028" y="101777"/>
                  </a:lnTo>
                  <a:lnTo>
                    <a:pt x="111747" y="100444"/>
                  </a:lnTo>
                  <a:lnTo>
                    <a:pt x="113467" y="98666"/>
                  </a:lnTo>
                  <a:lnTo>
                    <a:pt x="115186" y="96888"/>
                  </a:lnTo>
                  <a:lnTo>
                    <a:pt x="118968" y="88888"/>
                  </a:lnTo>
                  <a:lnTo>
                    <a:pt x="119656" y="88000"/>
                  </a:lnTo>
                  <a:lnTo>
                    <a:pt x="120000" y="85777"/>
                  </a:lnTo>
                  <a:lnTo>
                    <a:pt x="119656" y="84444"/>
                  </a:lnTo>
                  <a:lnTo>
                    <a:pt x="118968" y="83111"/>
                  </a:lnTo>
                  <a:lnTo>
                    <a:pt x="116561" y="80000"/>
                  </a:lnTo>
                  <a:lnTo>
                    <a:pt x="116217" y="80000"/>
                  </a:lnTo>
                  <a:lnTo>
                    <a:pt x="115530" y="79555"/>
                  </a:lnTo>
                  <a:lnTo>
                    <a:pt x="115186" y="79555"/>
                  </a:lnTo>
                  <a:lnTo>
                    <a:pt x="114498" y="79555"/>
                  </a:lnTo>
                  <a:lnTo>
                    <a:pt x="110716" y="78666"/>
                  </a:lnTo>
                  <a:lnTo>
                    <a:pt x="110028" y="78666"/>
                  </a:lnTo>
                  <a:lnTo>
                    <a:pt x="110028" y="78666"/>
                  </a:lnTo>
                  <a:lnTo>
                    <a:pt x="109684" y="78666"/>
                  </a:lnTo>
                  <a:lnTo>
                    <a:pt x="109684" y="79555"/>
                  </a:lnTo>
                  <a:lnTo>
                    <a:pt x="105558" y="82222"/>
                  </a:lnTo>
                  <a:lnTo>
                    <a:pt x="107965" y="88444"/>
                  </a:lnTo>
                  <a:lnTo>
                    <a:pt x="110716" y="87111"/>
                  </a:lnTo>
                  <a:lnTo>
                    <a:pt x="113123" y="87111"/>
                  </a:lnTo>
                  <a:lnTo>
                    <a:pt x="113123" y="87111"/>
                  </a:lnTo>
                  <a:lnTo>
                    <a:pt x="111060" y="91111"/>
                  </a:lnTo>
                  <a:lnTo>
                    <a:pt x="111747" y="91111"/>
                  </a:lnTo>
                  <a:lnTo>
                    <a:pt x="111747" y="91111"/>
                  </a:lnTo>
                  <a:lnTo>
                    <a:pt x="111747" y="91111"/>
                  </a:lnTo>
                  <a:lnTo>
                    <a:pt x="111747" y="91111"/>
                  </a:lnTo>
                  <a:lnTo>
                    <a:pt x="110028" y="92888"/>
                  </a:lnTo>
                  <a:lnTo>
                    <a:pt x="108653" y="94666"/>
                  </a:lnTo>
                  <a:lnTo>
                    <a:pt x="107277" y="96000"/>
                  </a:lnTo>
                  <a:lnTo>
                    <a:pt x="105558" y="97333"/>
                  </a:lnTo>
                  <a:lnTo>
                    <a:pt x="105214" y="97333"/>
                  </a:lnTo>
                  <a:lnTo>
                    <a:pt x="105214" y="96888"/>
                  </a:lnTo>
                  <a:lnTo>
                    <a:pt x="105214" y="96888"/>
                  </a:lnTo>
                  <a:lnTo>
                    <a:pt x="105214" y="96000"/>
                  </a:lnTo>
                  <a:lnTo>
                    <a:pt x="106246" y="90222"/>
                  </a:lnTo>
                  <a:lnTo>
                    <a:pt x="107621" y="88888"/>
                  </a:lnTo>
                  <a:lnTo>
                    <a:pt x="103151" y="84000"/>
                  </a:lnTo>
                  <a:lnTo>
                    <a:pt x="102808" y="84444"/>
                  </a:lnTo>
                  <a:lnTo>
                    <a:pt x="102120" y="84444"/>
                  </a:lnTo>
                  <a:lnTo>
                    <a:pt x="101776" y="85333"/>
                  </a:lnTo>
                  <a:lnTo>
                    <a:pt x="101088" y="85777"/>
                  </a:lnTo>
                  <a:lnTo>
                    <a:pt x="100744" y="86666"/>
                  </a:lnTo>
                  <a:lnTo>
                    <a:pt x="99369" y="92444"/>
                  </a:lnTo>
                  <a:lnTo>
                    <a:pt x="99369" y="94222"/>
                  </a:lnTo>
                  <a:lnTo>
                    <a:pt x="99713" y="96000"/>
                  </a:lnTo>
                  <a:lnTo>
                    <a:pt x="99713" y="98222"/>
                  </a:lnTo>
                  <a:lnTo>
                    <a:pt x="100057" y="99111"/>
                  </a:lnTo>
                  <a:lnTo>
                    <a:pt x="98338" y="99111"/>
                  </a:lnTo>
                  <a:lnTo>
                    <a:pt x="96618" y="99111"/>
                  </a:lnTo>
                  <a:lnTo>
                    <a:pt x="95243" y="99111"/>
                  </a:lnTo>
                  <a:lnTo>
                    <a:pt x="93180" y="98666"/>
                  </a:lnTo>
                  <a:lnTo>
                    <a:pt x="89742" y="96888"/>
                  </a:lnTo>
                  <a:lnTo>
                    <a:pt x="86991" y="94666"/>
                  </a:lnTo>
                  <a:lnTo>
                    <a:pt x="83896" y="92444"/>
                  </a:lnTo>
                  <a:lnTo>
                    <a:pt x="81489" y="88888"/>
                  </a:lnTo>
                  <a:lnTo>
                    <a:pt x="79083" y="85777"/>
                  </a:lnTo>
                  <a:lnTo>
                    <a:pt x="77020" y="82666"/>
                  </a:lnTo>
                  <a:lnTo>
                    <a:pt x="74957" y="78666"/>
                  </a:lnTo>
                  <a:lnTo>
                    <a:pt x="72893" y="75111"/>
                  </a:lnTo>
                  <a:lnTo>
                    <a:pt x="78051" y="70666"/>
                  </a:lnTo>
                  <a:lnTo>
                    <a:pt x="81833" y="64888"/>
                  </a:lnTo>
                  <a:lnTo>
                    <a:pt x="84928" y="56888"/>
                  </a:lnTo>
                  <a:lnTo>
                    <a:pt x="86303" y="49333"/>
                  </a:lnTo>
                  <a:lnTo>
                    <a:pt x="87335" y="43555"/>
                  </a:lnTo>
                  <a:lnTo>
                    <a:pt x="87335" y="43111"/>
                  </a:lnTo>
                  <a:lnTo>
                    <a:pt x="87335" y="42222"/>
                  </a:lnTo>
                  <a:lnTo>
                    <a:pt x="87335" y="41777"/>
                  </a:lnTo>
                  <a:lnTo>
                    <a:pt x="86991" y="40888"/>
                  </a:lnTo>
                  <a:lnTo>
                    <a:pt x="85272" y="37333"/>
                  </a:lnTo>
                  <a:lnTo>
                    <a:pt x="84928" y="36000"/>
                  </a:lnTo>
                  <a:lnTo>
                    <a:pt x="84928" y="35111"/>
                  </a:lnTo>
                  <a:lnTo>
                    <a:pt x="84240" y="34222"/>
                  </a:lnTo>
                  <a:lnTo>
                    <a:pt x="83896" y="32888"/>
                  </a:lnTo>
                  <a:lnTo>
                    <a:pt x="81489" y="29333"/>
                  </a:lnTo>
                  <a:lnTo>
                    <a:pt x="80458" y="28888"/>
                  </a:lnTo>
                  <a:lnTo>
                    <a:pt x="79770" y="28888"/>
                  </a:lnTo>
                  <a:lnTo>
                    <a:pt x="79083" y="28888"/>
                  </a:lnTo>
                  <a:lnTo>
                    <a:pt x="78051" y="29333"/>
                  </a:lnTo>
                  <a:lnTo>
                    <a:pt x="73581" y="33333"/>
                  </a:lnTo>
                  <a:lnTo>
                    <a:pt x="73581" y="33333"/>
                  </a:lnTo>
                  <a:lnTo>
                    <a:pt x="73581" y="33333"/>
                  </a:lnTo>
                  <a:lnTo>
                    <a:pt x="73581" y="33333"/>
                  </a:lnTo>
                  <a:lnTo>
                    <a:pt x="73581" y="33333"/>
                  </a:lnTo>
                  <a:lnTo>
                    <a:pt x="72893" y="34222"/>
                  </a:lnTo>
                  <a:lnTo>
                    <a:pt x="75300" y="41777"/>
                  </a:lnTo>
                  <a:lnTo>
                    <a:pt x="77020" y="39111"/>
                  </a:lnTo>
                  <a:lnTo>
                    <a:pt x="77020" y="39555"/>
                  </a:lnTo>
                  <a:lnTo>
                    <a:pt x="79083" y="37777"/>
                  </a:lnTo>
                  <a:lnTo>
                    <a:pt x="80802" y="41777"/>
                  </a:lnTo>
                  <a:lnTo>
                    <a:pt x="79770" y="40444"/>
                  </a:lnTo>
                  <a:lnTo>
                    <a:pt x="81489" y="43555"/>
                  </a:lnTo>
                  <a:lnTo>
                    <a:pt x="79770" y="52444"/>
                  </a:lnTo>
                  <a:lnTo>
                    <a:pt x="78395" y="56888"/>
                  </a:lnTo>
                  <a:lnTo>
                    <a:pt x="76332" y="61333"/>
                  </a:lnTo>
                  <a:lnTo>
                    <a:pt x="73925" y="65333"/>
                  </a:lnTo>
                  <a:lnTo>
                    <a:pt x="70830" y="68000"/>
                  </a:lnTo>
                  <a:lnTo>
                    <a:pt x="70487" y="66666"/>
                  </a:lnTo>
                  <a:lnTo>
                    <a:pt x="70487" y="64888"/>
                  </a:lnTo>
                  <a:lnTo>
                    <a:pt x="70143" y="62666"/>
                  </a:lnTo>
                  <a:lnTo>
                    <a:pt x="69455" y="60888"/>
                  </a:lnTo>
                  <a:lnTo>
                    <a:pt x="73581" y="43555"/>
                  </a:lnTo>
                  <a:lnTo>
                    <a:pt x="73925" y="43111"/>
                  </a:lnTo>
                  <a:lnTo>
                    <a:pt x="70830" y="36444"/>
                  </a:lnTo>
                  <a:lnTo>
                    <a:pt x="69111" y="38666"/>
                  </a:lnTo>
                  <a:lnTo>
                    <a:pt x="68424" y="39111"/>
                  </a:lnTo>
                  <a:lnTo>
                    <a:pt x="68424" y="39111"/>
                  </a:lnTo>
                  <a:lnTo>
                    <a:pt x="68080" y="39555"/>
                  </a:lnTo>
                  <a:lnTo>
                    <a:pt x="68080" y="40444"/>
                  </a:lnTo>
                  <a:lnTo>
                    <a:pt x="64985" y="52000"/>
                  </a:lnTo>
                  <a:lnTo>
                    <a:pt x="64641" y="56444"/>
                  </a:lnTo>
                  <a:lnTo>
                    <a:pt x="64641" y="60444"/>
                  </a:lnTo>
                  <a:lnTo>
                    <a:pt x="64641" y="64888"/>
                  </a:lnTo>
                  <a:lnTo>
                    <a:pt x="64985" y="69333"/>
                  </a:lnTo>
                  <a:lnTo>
                    <a:pt x="64641" y="69333"/>
                  </a:lnTo>
                  <a:lnTo>
                    <a:pt x="63610" y="68444"/>
                  </a:lnTo>
                  <a:lnTo>
                    <a:pt x="62922" y="68444"/>
                  </a:lnTo>
                  <a:lnTo>
                    <a:pt x="62234" y="68000"/>
                  </a:lnTo>
                  <a:lnTo>
                    <a:pt x="59140" y="66222"/>
                  </a:lnTo>
                  <a:lnTo>
                    <a:pt x="56045" y="64000"/>
                  </a:lnTo>
                  <a:lnTo>
                    <a:pt x="53295" y="62222"/>
                  </a:lnTo>
                  <a:lnTo>
                    <a:pt x="50544" y="59555"/>
                  </a:lnTo>
                  <a:lnTo>
                    <a:pt x="48137" y="56444"/>
                  </a:lnTo>
                  <a:lnTo>
                    <a:pt x="45730" y="53777"/>
                  </a:lnTo>
                  <a:lnTo>
                    <a:pt x="43323" y="50222"/>
                  </a:lnTo>
                  <a:lnTo>
                    <a:pt x="41260" y="46666"/>
                  </a:lnTo>
                  <a:lnTo>
                    <a:pt x="43667" y="42222"/>
                  </a:lnTo>
                  <a:lnTo>
                    <a:pt x="45386" y="36444"/>
                  </a:lnTo>
                  <a:lnTo>
                    <a:pt x="46762" y="31555"/>
                  </a:lnTo>
                  <a:lnTo>
                    <a:pt x="47106" y="25777"/>
                  </a:lnTo>
                  <a:lnTo>
                    <a:pt x="48137" y="21333"/>
                  </a:lnTo>
                  <a:lnTo>
                    <a:pt x="48137" y="20444"/>
                  </a:lnTo>
                  <a:lnTo>
                    <a:pt x="48137" y="20000"/>
                  </a:lnTo>
                  <a:lnTo>
                    <a:pt x="48137" y="19111"/>
                  </a:lnTo>
                  <a:lnTo>
                    <a:pt x="48137" y="18666"/>
                  </a:lnTo>
                  <a:lnTo>
                    <a:pt x="45730" y="11555"/>
                  </a:lnTo>
                  <a:lnTo>
                    <a:pt x="40229" y="16888"/>
                  </a:lnTo>
                  <a:lnTo>
                    <a:pt x="40916" y="17777"/>
                  </a:lnTo>
                  <a:lnTo>
                    <a:pt x="41260" y="18666"/>
                  </a:lnTo>
                  <a:lnTo>
                    <a:pt x="41604" y="20000"/>
                  </a:lnTo>
                  <a:lnTo>
                    <a:pt x="42292" y="21333"/>
                  </a:lnTo>
                  <a:lnTo>
                    <a:pt x="41604" y="22666"/>
                  </a:lnTo>
                  <a:lnTo>
                    <a:pt x="41260" y="24444"/>
                  </a:lnTo>
                  <a:lnTo>
                    <a:pt x="40916" y="27111"/>
                  </a:lnTo>
                  <a:lnTo>
                    <a:pt x="40229" y="30666"/>
                  </a:lnTo>
                  <a:lnTo>
                    <a:pt x="40229" y="31555"/>
                  </a:lnTo>
                  <a:lnTo>
                    <a:pt x="39885" y="33333"/>
                  </a:lnTo>
                  <a:lnTo>
                    <a:pt x="39197" y="37333"/>
                  </a:lnTo>
                  <a:lnTo>
                    <a:pt x="38853" y="42222"/>
                  </a:lnTo>
                  <a:lnTo>
                    <a:pt x="36790" y="37777"/>
                  </a:lnTo>
                  <a:lnTo>
                    <a:pt x="35415" y="33333"/>
                  </a:lnTo>
                  <a:lnTo>
                    <a:pt x="34383" y="28888"/>
                  </a:lnTo>
                  <a:lnTo>
                    <a:pt x="33352" y="24444"/>
                  </a:lnTo>
                  <a:lnTo>
                    <a:pt x="33696" y="11555"/>
                  </a:lnTo>
                  <a:lnTo>
                    <a:pt x="34383" y="11111"/>
                  </a:lnTo>
                  <a:lnTo>
                    <a:pt x="36446" y="8888"/>
                  </a:lnTo>
                  <a:lnTo>
                    <a:pt x="38166" y="11111"/>
                  </a:lnTo>
                  <a:lnTo>
                    <a:pt x="38166" y="11111"/>
                  </a:lnTo>
                  <a:lnTo>
                    <a:pt x="38166" y="11555"/>
                  </a:lnTo>
                  <a:lnTo>
                    <a:pt x="38853" y="12444"/>
                  </a:lnTo>
                  <a:lnTo>
                    <a:pt x="39197" y="14222"/>
                  </a:lnTo>
                  <a:lnTo>
                    <a:pt x="43323" y="6666"/>
                  </a:lnTo>
                  <a:lnTo>
                    <a:pt x="43323" y="6666"/>
                  </a:lnTo>
                  <a:lnTo>
                    <a:pt x="43323" y="6666"/>
                  </a:lnTo>
                  <a:lnTo>
                    <a:pt x="43323" y="6666"/>
                  </a:lnTo>
                  <a:lnTo>
                    <a:pt x="42636" y="6666"/>
                  </a:lnTo>
                  <a:lnTo>
                    <a:pt x="38853" y="1333"/>
                  </a:lnTo>
                  <a:lnTo>
                    <a:pt x="37822" y="0"/>
                  </a:lnTo>
                  <a:lnTo>
                    <a:pt x="36790" y="0"/>
                  </a:lnTo>
                  <a:lnTo>
                    <a:pt x="35759" y="0"/>
                  </a:lnTo>
                  <a:lnTo>
                    <a:pt x="34727" y="888"/>
                  </a:lnTo>
                  <a:lnTo>
                    <a:pt x="30945" y="5333"/>
                  </a:lnTo>
                  <a:lnTo>
                    <a:pt x="30257" y="5777"/>
                  </a:lnTo>
                  <a:lnTo>
                    <a:pt x="30257" y="5777"/>
                  </a:lnTo>
                  <a:lnTo>
                    <a:pt x="30257" y="5777"/>
                  </a:lnTo>
                  <a:lnTo>
                    <a:pt x="30257" y="5777"/>
                  </a:lnTo>
                  <a:lnTo>
                    <a:pt x="28882" y="7555"/>
                  </a:lnTo>
                  <a:lnTo>
                    <a:pt x="28882" y="8444"/>
                  </a:lnTo>
                  <a:lnTo>
                    <a:pt x="28882" y="8888"/>
                  </a:lnTo>
                  <a:lnTo>
                    <a:pt x="28538" y="9777"/>
                  </a:lnTo>
                  <a:lnTo>
                    <a:pt x="28538" y="10222"/>
                  </a:lnTo>
                  <a:lnTo>
                    <a:pt x="27507" y="17777"/>
                  </a:lnTo>
                  <a:lnTo>
                    <a:pt x="27851" y="26222"/>
                  </a:lnTo>
                  <a:lnTo>
                    <a:pt x="28882" y="33333"/>
                  </a:lnTo>
                  <a:lnTo>
                    <a:pt x="30257" y="39555"/>
                  </a:lnTo>
                  <a:lnTo>
                    <a:pt x="33352" y="46666"/>
                  </a:lnTo>
                  <a:lnTo>
                    <a:pt x="29226" y="46666"/>
                  </a:lnTo>
                  <a:lnTo>
                    <a:pt x="25787" y="46666"/>
                  </a:lnTo>
                  <a:lnTo>
                    <a:pt x="22349" y="45333"/>
                  </a:lnTo>
                  <a:lnTo>
                    <a:pt x="19942" y="43555"/>
                  </a:lnTo>
                  <a:lnTo>
                    <a:pt x="16848" y="41777"/>
                  </a:lnTo>
                  <a:lnTo>
                    <a:pt x="14441" y="39111"/>
                  </a:lnTo>
                  <a:lnTo>
                    <a:pt x="11690" y="36000"/>
                  </a:lnTo>
                  <a:lnTo>
                    <a:pt x="8939" y="33333"/>
                  </a:lnTo>
                  <a:lnTo>
                    <a:pt x="6189" y="27555"/>
                  </a:lnTo>
                  <a:lnTo>
                    <a:pt x="3094" y="25777"/>
                  </a:lnTo>
                  <a:lnTo>
                    <a:pt x="1031" y="25777"/>
                  </a:lnTo>
                  <a:lnTo>
                    <a:pt x="0" y="26222"/>
                  </a:lnTo>
                  <a:lnTo>
                    <a:pt x="2750" y="31555"/>
                  </a:lnTo>
                  <a:lnTo>
                    <a:pt x="5501" y="36000"/>
                  </a:lnTo>
                  <a:lnTo>
                    <a:pt x="8595" y="40444"/>
                  </a:lnTo>
                  <a:lnTo>
                    <a:pt x="12034" y="44888"/>
                  </a:lnTo>
                  <a:lnTo>
                    <a:pt x="15472" y="48000"/>
                  </a:lnTo>
                  <a:lnTo>
                    <a:pt x="19598" y="51111"/>
                  </a:lnTo>
                  <a:lnTo>
                    <a:pt x="24068" y="53333"/>
                  </a:lnTo>
                  <a:lnTo>
                    <a:pt x="28538" y="54666"/>
                  </a:lnTo>
                  <a:lnTo>
                    <a:pt x="30257" y="54666"/>
                  </a:lnTo>
                  <a:lnTo>
                    <a:pt x="33008" y="54666"/>
                  </a:lnTo>
                  <a:lnTo>
                    <a:pt x="34727" y="53777"/>
                  </a:lnTo>
                  <a:lnTo>
                    <a:pt x="36790" y="52444"/>
                  </a:lnTo>
                  <a:lnTo>
                    <a:pt x="39197" y="56888"/>
                  </a:lnTo>
                  <a:lnTo>
                    <a:pt x="42292" y="60888"/>
                  </a:lnTo>
                  <a:lnTo>
                    <a:pt x="45730" y="64888"/>
                  </a:lnTo>
                  <a:lnTo>
                    <a:pt x="49169" y="68444"/>
                  </a:lnTo>
                  <a:lnTo>
                    <a:pt x="52607" y="71111"/>
                  </a:lnTo>
                  <a:lnTo>
                    <a:pt x="56733" y="73777"/>
                  </a:lnTo>
                  <a:lnTo>
                    <a:pt x="60515" y="75555"/>
                  </a:lnTo>
                  <a:lnTo>
                    <a:pt x="64985" y="76888"/>
                  </a:lnTo>
                  <a:lnTo>
                    <a:pt x="65673" y="76888"/>
                  </a:lnTo>
                  <a:lnTo>
                    <a:pt x="66017" y="76888"/>
                  </a:lnTo>
                  <a:lnTo>
                    <a:pt x="66361" y="76888"/>
                  </a:lnTo>
                  <a:lnTo>
                    <a:pt x="67048" y="76888"/>
                  </a:lnTo>
                  <a:lnTo>
                    <a:pt x="69111" y="82666"/>
                  </a:lnTo>
                  <a:lnTo>
                    <a:pt x="71862" y="88000"/>
                  </a:lnTo>
                  <a:lnTo>
                    <a:pt x="74957" y="92444"/>
                  </a:lnTo>
                  <a:lnTo>
                    <a:pt x="78395" y="96888"/>
                  </a:lnTo>
                  <a:lnTo>
                    <a:pt x="82521" y="100444"/>
                  </a:lnTo>
                  <a:lnTo>
                    <a:pt x="86991" y="103111"/>
                  </a:lnTo>
                  <a:lnTo>
                    <a:pt x="91461" y="105777"/>
                  </a:lnTo>
                  <a:lnTo>
                    <a:pt x="95587" y="107111"/>
                  </a:lnTo>
                  <a:lnTo>
                    <a:pt x="97650" y="107111"/>
                  </a:lnTo>
                  <a:lnTo>
                    <a:pt x="99369" y="107111"/>
                  </a:lnTo>
                  <a:lnTo>
                    <a:pt x="100744" y="107111"/>
                  </a:lnTo>
                  <a:lnTo>
                    <a:pt x="102808" y="106222"/>
                  </a:lnTo>
                  <a:lnTo>
                    <a:pt x="106246" y="111555"/>
                  </a:lnTo>
                  <a:lnTo>
                    <a:pt x="110716" y="116000"/>
                  </a:lnTo>
                  <a:lnTo>
                    <a:pt x="114498" y="118666"/>
                  </a:lnTo>
                  <a:lnTo>
                    <a:pt x="116217" y="120000"/>
                  </a:lnTo>
                  <a:lnTo>
                    <a:pt x="115186" y="114666"/>
                  </a:lnTo>
                  <a:lnTo>
                    <a:pt x="113467" y="110222"/>
                  </a:lnTo>
                  <a:lnTo>
                    <a:pt x="110716" y="107111"/>
                  </a:lnTo>
                  <a:lnTo>
                    <a:pt x="107965" y="103111"/>
                  </a:lnTo>
                  <a:close/>
                </a:path>
              </a:pathLst>
            </a:custGeom>
            <a:solidFill>
              <a:srgbClr val="FFBF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1" name="Shape 381"/>
            <p:cNvSpPr/>
            <p:nvPr/>
          </p:nvSpPr>
          <p:spPr>
            <a:xfrm>
              <a:off x="3218" y="2012"/>
              <a:ext cx="0" cy="0"/>
            </a:xfrm>
            <a:prstGeom prst="ellipse">
              <a:avLst/>
            </a:prstGeom>
            <a:solidFill>
              <a:srgbClr val="FFBF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2" name="Shape 382"/>
            <p:cNvSpPr/>
            <p:nvPr/>
          </p:nvSpPr>
          <p:spPr>
            <a:xfrm>
              <a:off x="3222" y="1912"/>
              <a:ext cx="18" cy="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8947" y="120000"/>
                  </a:moveTo>
                  <a:lnTo>
                    <a:pt x="120000" y="57391"/>
                  </a:lnTo>
                  <a:lnTo>
                    <a:pt x="120000" y="57391"/>
                  </a:lnTo>
                  <a:lnTo>
                    <a:pt x="113684" y="41739"/>
                  </a:lnTo>
                  <a:lnTo>
                    <a:pt x="94736" y="26086"/>
                  </a:lnTo>
                  <a:lnTo>
                    <a:pt x="82105" y="10434"/>
                  </a:lnTo>
                  <a:lnTo>
                    <a:pt x="75789" y="0"/>
                  </a:lnTo>
                  <a:lnTo>
                    <a:pt x="0" y="88695"/>
                  </a:lnTo>
                  <a:lnTo>
                    <a:pt x="12631" y="93913"/>
                  </a:lnTo>
                  <a:lnTo>
                    <a:pt x="12631" y="104347"/>
                  </a:lnTo>
                  <a:lnTo>
                    <a:pt x="18947" y="109565"/>
                  </a:lnTo>
                  <a:lnTo>
                    <a:pt x="18947" y="120000"/>
                  </a:lnTo>
                  <a:close/>
                </a:path>
              </a:pathLst>
            </a:custGeom>
            <a:solidFill>
              <a:srgbClr val="FFBF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3" name="Shape 383"/>
            <p:cNvSpPr/>
            <p:nvPr/>
          </p:nvSpPr>
          <p:spPr>
            <a:xfrm>
              <a:off x="3315" y="1975"/>
              <a:ext cx="13" cy="1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02000"/>
                  </a:moveTo>
                  <a:lnTo>
                    <a:pt x="55384" y="0"/>
                  </a:lnTo>
                  <a:lnTo>
                    <a:pt x="0" y="30000"/>
                  </a:lnTo>
                  <a:lnTo>
                    <a:pt x="83076" y="120000"/>
                  </a:lnTo>
                  <a:lnTo>
                    <a:pt x="120000" y="102000"/>
                  </a:lnTo>
                  <a:close/>
                </a:path>
              </a:pathLst>
            </a:custGeom>
            <a:solidFill>
              <a:srgbClr val="FFBF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4" name="Shape 384"/>
            <p:cNvSpPr/>
            <p:nvPr/>
          </p:nvSpPr>
          <p:spPr>
            <a:xfrm>
              <a:off x="3409" y="2082"/>
              <a:ext cx="14" cy="1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99" y="112000"/>
                  </a:moveTo>
                  <a:lnTo>
                    <a:pt x="59999" y="0"/>
                  </a:lnTo>
                  <a:lnTo>
                    <a:pt x="0" y="32000"/>
                  </a:lnTo>
                  <a:lnTo>
                    <a:pt x="111428" y="120000"/>
                  </a:lnTo>
                  <a:lnTo>
                    <a:pt x="119999" y="112000"/>
                  </a:lnTo>
                  <a:close/>
                </a:path>
              </a:pathLst>
            </a:custGeom>
            <a:solidFill>
              <a:srgbClr val="FFBF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5" name="Shape 385"/>
            <p:cNvSpPr/>
            <p:nvPr/>
          </p:nvSpPr>
          <p:spPr>
            <a:xfrm>
              <a:off x="3750" y="2284"/>
              <a:ext cx="352" cy="23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2613" y="43404"/>
                  </a:moveTo>
                  <a:lnTo>
                    <a:pt x="68181" y="48000"/>
                  </a:lnTo>
                  <a:lnTo>
                    <a:pt x="63750" y="52595"/>
                  </a:lnTo>
                  <a:lnTo>
                    <a:pt x="58636" y="57702"/>
                  </a:lnTo>
                  <a:lnTo>
                    <a:pt x="53863" y="61787"/>
                  </a:lnTo>
                  <a:lnTo>
                    <a:pt x="49090" y="66382"/>
                  </a:lnTo>
                  <a:lnTo>
                    <a:pt x="43636" y="70978"/>
                  </a:lnTo>
                  <a:lnTo>
                    <a:pt x="38181" y="75063"/>
                  </a:lnTo>
                  <a:lnTo>
                    <a:pt x="32727" y="80170"/>
                  </a:lnTo>
                  <a:lnTo>
                    <a:pt x="28636" y="83234"/>
                  </a:lnTo>
                  <a:lnTo>
                    <a:pt x="24886" y="86808"/>
                  </a:lnTo>
                  <a:lnTo>
                    <a:pt x="21477" y="89872"/>
                  </a:lnTo>
                  <a:lnTo>
                    <a:pt x="17386" y="92936"/>
                  </a:lnTo>
                  <a:lnTo>
                    <a:pt x="13636" y="94978"/>
                  </a:lnTo>
                  <a:lnTo>
                    <a:pt x="10227" y="98042"/>
                  </a:lnTo>
                  <a:lnTo>
                    <a:pt x="6136" y="101106"/>
                  </a:lnTo>
                  <a:lnTo>
                    <a:pt x="2386" y="103148"/>
                  </a:lnTo>
                  <a:lnTo>
                    <a:pt x="340" y="104680"/>
                  </a:lnTo>
                  <a:lnTo>
                    <a:pt x="0" y="106723"/>
                  </a:lnTo>
                  <a:lnTo>
                    <a:pt x="340" y="109276"/>
                  </a:lnTo>
                  <a:lnTo>
                    <a:pt x="340" y="111829"/>
                  </a:lnTo>
                  <a:lnTo>
                    <a:pt x="340" y="115404"/>
                  </a:lnTo>
                  <a:lnTo>
                    <a:pt x="681" y="117957"/>
                  </a:lnTo>
                  <a:lnTo>
                    <a:pt x="2386" y="120000"/>
                  </a:lnTo>
                  <a:lnTo>
                    <a:pt x="4090" y="119489"/>
                  </a:lnTo>
                  <a:lnTo>
                    <a:pt x="8181" y="116425"/>
                  </a:lnTo>
                  <a:lnTo>
                    <a:pt x="12613" y="113361"/>
                  </a:lnTo>
                  <a:lnTo>
                    <a:pt x="17045" y="109787"/>
                  </a:lnTo>
                  <a:lnTo>
                    <a:pt x="21477" y="106212"/>
                  </a:lnTo>
                  <a:lnTo>
                    <a:pt x="25909" y="102638"/>
                  </a:lnTo>
                  <a:lnTo>
                    <a:pt x="30340" y="98553"/>
                  </a:lnTo>
                  <a:lnTo>
                    <a:pt x="34772" y="94978"/>
                  </a:lnTo>
                  <a:lnTo>
                    <a:pt x="38522" y="91404"/>
                  </a:lnTo>
                  <a:lnTo>
                    <a:pt x="47045" y="84255"/>
                  </a:lnTo>
                  <a:lnTo>
                    <a:pt x="55227" y="76595"/>
                  </a:lnTo>
                  <a:lnTo>
                    <a:pt x="63750" y="69446"/>
                  </a:lnTo>
                  <a:lnTo>
                    <a:pt x="71931" y="61787"/>
                  </a:lnTo>
                  <a:lnTo>
                    <a:pt x="80454" y="54638"/>
                  </a:lnTo>
                  <a:lnTo>
                    <a:pt x="88636" y="46468"/>
                  </a:lnTo>
                  <a:lnTo>
                    <a:pt x="96136" y="37787"/>
                  </a:lnTo>
                  <a:lnTo>
                    <a:pt x="103295" y="28595"/>
                  </a:lnTo>
                  <a:lnTo>
                    <a:pt x="105000" y="26553"/>
                  </a:lnTo>
                  <a:lnTo>
                    <a:pt x="107386" y="22978"/>
                  </a:lnTo>
                  <a:lnTo>
                    <a:pt x="110454" y="18382"/>
                  </a:lnTo>
                  <a:lnTo>
                    <a:pt x="113863" y="14297"/>
                  </a:lnTo>
                  <a:lnTo>
                    <a:pt x="116590" y="9191"/>
                  </a:lnTo>
                  <a:lnTo>
                    <a:pt x="118636" y="4595"/>
                  </a:lnTo>
                  <a:lnTo>
                    <a:pt x="120000" y="1531"/>
                  </a:lnTo>
                  <a:lnTo>
                    <a:pt x="119659" y="0"/>
                  </a:lnTo>
                  <a:lnTo>
                    <a:pt x="117272" y="1531"/>
                  </a:lnTo>
                  <a:lnTo>
                    <a:pt x="112159" y="5106"/>
                  </a:lnTo>
                  <a:lnTo>
                    <a:pt x="105340" y="11744"/>
                  </a:lnTo>
                  <a:lnTo>
                    <a:pt x="97500" y="19404"/>
                  </a:lnTo>
                  <a:lnTo>
                    <a:pt x="89659" y="26553"/>
                  </a:lnTo>
                  <a:lnTo>
                    <a:pt x="82500" y="34212"/>
                  </a:lnTo>
                  <a:lnTo>
                    <a:pt x="76363" y="39829"/>
                  </a:lnTo>
                  <a:lnTo>
                    <a:pt x="72613" y="43404"/>
                  </a:lnTo>
                  <a:close/>
                </a:path>
              </a:pathLst>
            </a:custGeom>
            <a:solidFill>
              <a:srgbClr val="7FA54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6" name="Shape 386"/>
            <p:cNvSpPr/>
            <p:nvPr/>
          </p:nvSpPr>
          <p:spPr>
            <a:xfrm>
              <a:off x="3486" y="2487"/>
              <a:ext cx="281" cy="7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0177" y="4500"/>
                  </a:moveTo>
                  <a:lnTo>
                    <a:pt x="108896" y="7500"/>
                  </a:lnTo>
                  <a:lnTo>
                    <a:pt x="105053" y="9000"/>
                  </a:lnTo>
                  <a:lnTo>
                    <a:pt x="100355" y="13500"/>
                  </a:lnTo>
                  <a:lnTo>
                    <a:pt x="92669" y="19500"/>
                  </a:lnTo>
                  <a:lnTo>
                    <a:pt x="84982" y="28500"/>
                  </a:lnTo>
                  <a:lnTo>
                    <a:pt x="75587" y="37500"/>
                  </a:lnTo>
                  <a:lnTo>
                    <a:pt x="65765" y="46500"/>
                  </a:lnTo>
                  <a:lnTo>
                    <a:pt x="55516" y="57000"/>
                  </a:lnTo>
                  <a:lnTo>
                    <a:pt x="44839" y="66000"/>
                  </a:lnTo>
                  <a:lnTo>
                    <a:pt x="35017" y="76500"/>
                  </a:lnTo>
                  <a:lnTo>
                    <a:pt x="25622" y="85500"/>
                  </a:lnTo>
                  <a:lnTo>
                    <a:pt x="17081" y="93000"/>
                  </a:lnTo>
                  <a:lnTo>
                    <a:pt x="10249" y="102000"/>
                  </a:lnTo>
                  <a:lnTo>
                    <a:pt x="4697" y="108000"/>
                  </a:lnTo>
                  <a:lnTo>
                    <a:pt x="1281" y="112500"/>
                  </a:lnTo>
                  <a:lnTo>
                    <a:pt x="0" y="117000"/>
                  </a:lnTo>
                  <a:lnTo>
                    <a:pt x="1281" y="120000"/>
                  </a:lnTo>
                  <a:lnTo>
                    <a:pt x="4697" y="120000"/>
                  </a:lnTo>
                  <a:lnTo>
                    <a:pt x="11103" y="117000"/>
                  </a:lnTo>
                  <a:lnTo>
                    <a:pt x="18362" y="112500"/>
                  </a:lnTo>
                  <a:lnTo>
                    <a:pt x="26903" y="106500"/>
                  </a:lnTo>
                  <a:lnTo>
                    <a:pt x="36725" y="102000"/>
                  </a:lnTo>
                  <a:lnTo>
                    <a:pt x="47402" y="93000"/>
                  </a:lnTo>
                  <a:lnTo>
                    <a:pt x="58505" y="87000"/>
                  </a:lnTo>
                  <a:lnTo>
                    <a:pt x="69608" y="81000"/>
                  </a:lnTo>
                  <a:lnTo>
                    <a:pt x="79857" y="72000"/>
                  </a:lnTo>
                  <a:lnTo>
                    <a:pt x="89679" y="66000"/>
                  </a:lnTo>
                  <a:lnTo>
                    <a:pt x="98220" y="58500"/>
                  </a:lnTo>
                  <a:lnTo>
                    <a:pt x="105907" y="54000"/>
                  </a:lnTo>
                  <a:lnTo>
                    <a:pt x="111886" y="51000"/>
                  </a:lnTo>
                  <a:lnTo>
                    <a:pt x="115729" y="46500"/>
                  </a:lnTo>
                  <a:lnTo>
                    <a:pt x="117010" y="46500"/>
                  </a:lnTo>
                  <a:lnTo>
                    <a:pt x="117437" y="42000"/>
                  </a:lnTo>
                  <a:lnTo>
                    <a:pt x="118718" y="31500"/>
                  </a:lnTo>
                  <a:lnTo>
                    <a:pt x="120000" y="19500"/>
                  </a:lnTo>
                  <a:lnTo>
                    <a:pt x="119145" y="9000"/>
                  </a:lnTo>
                  <a:lnTo>
                    <a:pt x="117437" y="3000"/>
                  </a:lnTo>
                  <a:lnTo>
                    <a:pt x="114875" y="0"/>
                  </a:lnTo>
                  <a:lnTo>
                    <a:pt x="112740" y="0"/>
                  </a:lnTo>
                  <a:lnTo>
                    <a:pt x="110177" y="4500"/>
                  </a:lnTo>
                  <a:lnTo>
                    <a:pt x="110177" y="4500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7" name="Shape 387"/>
            <p:cNvSpPr/>
            <p:nvPr/>
          </p:nvSpPr>
          <p:spPr>
            <a:xfrm>
              <a:off x="3304" y="2470"/>
              <a:ext cx="224" cy="13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2678" y="105563"/>
                  </a:moveTo>
                  <a:lnTo>
                    <a:pt x="43928" y="114586"/>
                  </a:lnTo>
                  <a:lnTo>
                    <a:pt x="43392" y="114586"/>
                  </a:lnTo>
                  <a:lnTo>
                    <a:pt x="41249" y="115488"/>
                  </a:lnTo>
                  <a:lnTo>
                    <a:pt x="37500" y="115488"/>
                  </a:lnTo>
                  <a:lnTo>
                    <a:pt x="33214" y="117293"/>
                  </a:lnTo>
                  <a:lnTo>
                    <a:pt x="29464" y="118195"/>
                  </a:lnTo>
                  <a:lnTo>
                    <a:pt x="25714" y="118195"/>
                  </a:lnTo>
                  <a:lnTo>
                    <a:pt x="22499" y="120000"/>
                  </a:lnTo>
                  <a:lnTo>
                    <a:pt x="20892" y="120000"/>
                  </a:lnTo>
                  <a:lnTo>
                    <a:pt x="20357" y="118195"/>
                  </a:lnTo>
                  <a:lnTo>
                    <a:pt x="20892" y="115488"/>
                  </a:lnTo>
                  <a:lnTo>
                    <a:pt x="25714" y="112781"/>
                  </a:lnTo>
                  <a:lnTo>
                    <a:pt x="38035" y="108270"/>
                  </a:lnTo>
                  <a:lnTo>
                    <a:pt x="43928" y="103759"/>
                  </a:lnTo>
                  <a:lnTo>
                    <a:pt x="48749" y="100150"/>
                  </a:lnTo>
                  <a:lnTo>
                    <a:pt x="52499" y="94736"/>
                  </a:lnTo>
                  <a:lnTo>
                    <a:pt x="54107" y="93834"/>
                  </a:lnTo>
                  <a:lnTo>
                    <a:pt x="25714" y="94736"/>
                  </a:lnTo>
                  <a:lnTo>
                    <a:pt x="24107" y="94736"/>
                  </a:lnTo>
                  <a:lnTo>
                    <a:pt x="20892" y="93834"/>
                  </a:lnTo>
                  <a:lnTo>
                    <a:pt x="16607" y="92030"/>
                  </a:lnTo>
                  <a:lnTo>
                    <a:pt x="11785" y="90225"/>
                  </a:lnTo>
                  <a:lnTo>
                    <a:pt x="6428" y="87518"/>
                  </a:lnTo>
                  <a:lnTo>
                    <a:pt x="2678" y="85714"/>
                  </a:lnTo>
                  <a:lnTo>
                    <a:pt x="1071" y="83007"/>
                  </a:lnTo>
                  <a:lnTo>
                    <a:pt x="1071" y="82105"/>
                  </a:lnTo>
                  <a:lnTo>
                    <a:pt x="3214" y="80300"/>
                  </a:lnTo>
                  <a:lnTo>
                    <a:pt x="6428" y="80300"/>
                  </a:lnTo>
                  <a:lnTo>
                    <a:pt x="10178" y="80300"/>
                  </a:lnTo>
                  <a:lnTo>
                    <a:pt x="13928" y="82105"/>
                  </a:lnTo>
                  <a:lnTo>
                    <a:pt x="18214" y="83007"/>
                  </a:lnTo>
                  <a:lnTo>
                    <a:pt x="20892" y="83007"/>
                  </a:lnTo>
                  <a:lnTo>
                    <a:pt x="23571" y="84812"/>
                  </a:lnTo>
                  <a:lnTo>
                    <a:pt x="24107" y="84812"/>
                  </a:lnTo>
                  <a:lnTo>
                    <a:pt x="43928" y="76691"/>
                  </a:lnTo>
                  <a:lnTo>
                    <a:pt x="30535" y="68571"/>
                  </a:lnTo>
                  <a:lnTo>
                    <a:pt x="28928" y="67669"/>
                  </a:lnTo>
                  <a:lnTo>
                    <a:pt x="24107" y="64962"/>
                  </a:lnTo>
                  <a:lnTo>
                    <a:pt x="18750" y="62255"/>
                  </a:lnTo>
                  <a:lnTo>
                    <a:pt x="11785" y="58646"/>
                  </a:lnTo>
                  <a:lnTo>
                    <a:pt x="6428" y="55037"/>
                  </a:lnTo>
                  <a:lnTo>
                    <a:pt x="1607" y="50526"/>
                  </a:lnTo>
                  <a:lnTo>
                    <a:pt x="0" y="49624"/>
                  </a:lnTo>
                  <a:lnTo>
                    <a:pt x="2678" y="47819"/>
                  </a:lnTo>
                  <a:lnTo>
                    <a:pt x="6964" y="47819"/>
                  </a:lnTo>
                  <a:lnTo>
                    <a:pt x="11785" y="50526"/>
                  </a:lnTo>
                  <a:lnTo>
                    <a:pt x="15535" y="52330"/>
                  </a:lnTo>
                  <a:lnTo>
                    <a:pt x="20357" y="55037"/>
                  </a:lnTo>
                  <a:lnTo>
                    <a:pt x="23571" y="57744"/>
                  </a:lnTo>
                  <a:lnTo>
                    <a:pt x="26249" y="58646"/>
                  </a:lnTo>
                  <a:lnTo>
                    <a:pt x="27857" y="61353"/>
                  </a:lnTo>
                  <a:lnTo>
                    <a:pt x="28928" y="61353"/>
                  </a:lnTo>
                  <a:lnTo>
                    <a:pt x="44999" y="61353"/>
                  </a:lnTo>
                  <a:lnTo>
                    <a:pt x="33214" y="49624"/>
                  </a:lnTo>
                  <a:lnTo>
                    <a:pt x="17142" y="22556"/>
                  </a:lnTo>
                  <a:lnTo>
                    <a:pt x="20892" y="22556"/>
                  </a:lnTo>
                  <a:lnTo>
                    <a:pt x="24107" y="25263"/>
                  </a:lnTo>
                  <a:lnTo>
                    <a:pt x="27857" y="28872"/>
                  </a:lnTo>
                  <a:lnTo>
                    <a:pt x="31071" y="34285"/>
                  </a:lnTo>
                  <a:lnTo>
                    <a:pt x="34821" y="37894"/>
                  </a:lnTo>
                  <a:lnTo>
                    <a:pt x="38035" y="41503"/>
                  </a:lnTo>
                  <a:lnTo>
                    <a:pt x="41249" y="44210"/>
                  </a:lnTo>
                  <a:lnTo>
                    <a:pt x="43928" y="46015"/>
                  </a:lnTo>
                  <a:lnTo>
                    <a:pt x="54107" y="46917"/>
                  </a:lnTo>
                  <a:lnTo>
                    <a:pt x="62142" y="46917"/>
                  </a:lnTo>
                  <a:lnTo>
                    <a:pt x="68035" y="46015"/>
                  </a:lnTo>
                  <a:lnTo>
                    <a:pt x="71785" y="44210"/>
                  </a:lnTo>
                  <a:lnTo>
                    <a:pt x="72857" y="43308"/>
                  </a:lnTo>
                  <a:lnTo>
                    <a:pt x="71250" y="38796"/>
                  </a:lnTo>
                  <a:lnTo>
                    <a:pt x="66428" y="35187"/>
                  </a:lnTo>
                  <a:lnTo>
                    <a:pt x="58928" y="31578"/>
                  </a:lnTo>
                  <a:lnTo>
                    <a:pt x="51964" y="23458"/>
                  </a:lnTo>
                  <a:lnTo>
                    <a:pt x="46607" y="13533"/>
                  </a:lnTo>
                  <a:lnTo>
                    <a:pt x="43928" y="3609"/>
                  </a:lnTo>
                  <a:lnTo>
                    <a:pt x="43392" y="0"/>
                  </a:lnTo>
                  <a:lnTo>
                    <a:pt x="43928" y="1804"/>
                  </a:lnTo>
                  <a:lnTo>
                    <a:pt x="45535" y="3609"/>
                  </a:lnTo>
                  <a:lnTo>
                    <a:pt x="48749" y="8120"/>
                  </a:lnTo>
                  <a:lnTo>
                    <a:pt x="52499" y="13533"/>
                  </a:lnTo>
                  <a:lnTo>
                    <a:pt x="58928" y="17142"/>
                  </a:lnTo>
                  <a:lnTo>
                    <a:pt x="65892" y="22556"/>
                  </a:lnTo>
                  <a:lnTo>
                    <a:pt x="74464" y="26165"/>
                  </a:lnTo>
                  <a:lnTo>
                    <a:pt x="84107" y="27067"/>
                  </a:lnTo>
                  <a:lnTo>
                    <a:pt x="89464" y="29774"/>
                  </a:lnTo>
                  <a:lnTo>
                    <a:pt x="95892" y="35187"/>
                  </a:lnTo>
                  <a:lnTo>
                    <a:pt x="101249" y="43308"/>
                  </a:lnTo>
                  <a:lnTo>
                    <a:pt x="107678" y="52330"/>
                  </a:lnTo>
                  <a:lnTo>
                    <a:pt x="111964" y="61353"/>
                  </a:lnTo>
                  <a:lnTo>
                    <a:pt x="115714" y="67669"/>
                  </a:lnTo>
                  <a:lnTo>
                    <a:pt x="118928" y="73082"/>
                  </a:lnTo>
                  <a:lnTo>
                    <a:pt x="119999" y="75789"/>
                  </a:lnTo>
                  <a:lnTo>
                    <a:pt x="113035" y="84812"/>
                  </a:lnTo>
                  <a:lnTo>
                    <a:pt x="103392" y="92030"/>
                  </a:lnTo>
                  <a:lnTo>
                    <a:pt x="94285" y="97443"/>
                  </a:lnTo>
                  <a:lnTo>
                    <a:pt x="85178" y="101954"/>
                  </a:lnTo>
                  <a:lnTo>
                    <a:pt x="76607" y="103759"/>
                  </a:lnTo>
                  <a:lnTo>
                    <a:pt x="69107" y="103759"/>
                  </a:lnTo>
                  <a:lnTo>
                    <a:pt x="64285" y="105563"/>
                  </a:lnTo>
                  <a:lnTo>
                    <a:pt x="62678" y="105563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8" name="Shape 388"/>
            <p:cNvSpPr/>
            <p:nvPr/>
          </p:nvSpPr>
          <p:spPr>
            <a:xfrm>
              <a:off x="2376" y="2280"/>
              <a:ext cx="58" cy="4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113898" y="0"/>
                  </a:lnTo>
                  <a:lnTo>
                    <a:pt x="103728" y="5000"/>
                  </a:lnTo>
                  <a:lnTo>
                    <a:pt x="85423" y="15000"/>
                  </a:lnTo>
                  <a:lnTo>
                    <a:pt x="65084" y="25000"/>
                  </a:lnTo>
                  <a:lnTo>
                    <a:pt x="40677" y="40000"/>
                  </a:lnTo>
                  <a:lnTo>
                    <a:pt x="24406" y="62500"/>
                  </a:lnTo>
                  <a:lnTo>
                    <a:pt x="10169" y="87500"/>
                  </a:lnTo>
                  <a:lnTo>
                    <a:pt x="0" y="120000"/>
                  </a:lnTo>
                  <a:lnTo>
                    <a:pt x="6101" y="120000"/>
                  </a:lnTo>
                  <a:lnTo>
                    <a:pt x="18305" y="112500"/>
                  </a:lnTo>
                  <a:lnTo>
                    <a:pt x="36610" y="105000"/>
                  </a:lnTo>
                  <a:lnTo>
                    <a:pt x="58983" y="95000"/>
                  </a:lnTo>
                  <a:lnTo>
                    <a:pt x="79322" y="77500"/>
                  </a:lnTo>
                  <a:lnTo>
                    <a:pt x="99661" y="57500"/>
                  </a:lnTo>
                  <a:lnTo>
                    <a:pt x="113898" y="32500"/>
                  </a:lnTo>
                  <a:lnTo>
                    <a:pt x="120000" y="0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9" name="Shape 389"/>
            <p:cNvSpPr/>
            <p:nvPr/>
          </p:nvSpPr>
          <p:spPr>
            <a:xfrm>
              <a:off x="3395" y="3171"/>
              <a:ext cx="36" cy="2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6666" y="22857"/>
                  </a:moveTo>
                  <a:lnTo>
                    <a:pt x="120000" y="120000"/>
                  </a:lnTo>
                  <a:lnTo>
                    <a:pt x="26666" y="120000"/>
                  </a:lnTo>
                  <a:lnTo>
                    <a:pt x="0" y="40000"/>
                  </a:lnTo>
                  <a:lnTo>
                    <a:pt x="3333" y="34285"/>
                  </a:lnTo>
                  <a:lnTo>
                    <a:pt x="16666" y="5714"/>
                  </a:lnTo>
                  <a:lnTo>
                    <a:pt x="43333" y="0"/>
                  </a:lnTo>
                  <a:lnTo>
                    <a:pt x="86666" y="228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90" name="Shape 390"/>
            <p:cNvSpPr/>
            <p:nvPr/>
          </p:nvSpPr>
          <p:spPr>
            <a:xfrm>
              <a:off x="3277" y="3171"/>
              <a:ext cx="36" cy="2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7567" y="22857"/>
                  </a:moveTo>
                  <a:lnTo>
                    <a:pt x="120000" y="120000"/>
                  </a:lnTo>
                  <a:lnTo>
                    <a:pt x="32432" y="120000"/>
                  </a:lnTo>
                  <a:lnTo>
                    <a:pt x="0" y="40000"/>
                  </a:lnTo>
                  <a:lnTo>
                    <a:pt x="3243" y="34285"/>
                  </a:lnTo>
                  <a:lnTo>
                    <a:pt x="19459" y="5714"/>
                  </a:lnTo>
                  <a:lnTo>
                    <a:pt x="45405" y="0"/>
                  </a:lnTo>
                  <a:lnTo>
                    <a:pt x="87567" y="228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91" name="Shape 391"/>
            <p:cNvSpPr/>
            <p:nvPr/>
          </p:nvSpPr>
          <p:spPr>
            <a:xfrm>
              <a:off x="3327" y="3185"/>
              <a:ext cx="56" cy="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3571" y="0"/>
                  </a:moveTo>
                  <a:lnTo>
                    <a:pt x="0" y="24000"/>
                  </a:lnTo>
                  <a:lnTo>
                    <a:pt x="14999" y="120000"/>
                  </a:lnTo>
                  <a:lnTo>
                    <a:pt x="119999" y="96000"/>
                  </a:lnTo>
                  <a:lnTo>
                    <a:pt x="1135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92" name="Shape 392"/>
            <p:cNvSpPr/>
            <p:nvPr/>
          </p:nvSpPr>
          <p:spPr>
            <a:xfrm>
              <a:off x="3441" y="3182"/>
              <a:ext cx="54" cy="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40000"/>
                  </a:moveTo>
                  <a:lnTo>
                    <a:pt x="113333" y="120000"/>
                  </a:lnTo>
                  <a:lnTo>
                    <a:pt x="15555" y="120000"/>
                  </a:lnTo>
                  <a:lnTo>
                    <a:pt x="0" y="40000"/>
                  </a:lnTo>
                  <a:lnTo>
                    <a:pt x="0" y="0"/>
                  </a:lnTo>
                  <a:lnTo>
                    <a:pt x="95555" y="0"/>
                  </a:lnTo>
                  <a:lnTo>
                    <a:pt x="120000" y="40000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93" name="Shape 393"/>
            <p:cNvSpPr/>
            <p:nvPr/>
          </p:nvSpPr>
          <p:spPr>
            <a:xfrm>
              <a:off x="3218" y="3182"/>
              <a:ext cx="53" cy="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60000"/>
                  </a:moveTo>
                  <a:lnTo>
                    <a:pt x="113207" y="108000"/>
                  </a:lnTo>
                  <a:lnTo>
                    <a:pt x="15849" y="120000"/>
                  </a:lnTo>
                  <a:lnTo>
                    <a:pt x="0" y="36000"/>
                  </a:lnTo>
                  <a:lnTo>
                    <a:pt x="2264" y="0"/>
                  </a:lnTo>
                  <a:lnTo>
                    <a:pt x="97358" y="0"/>
                  </a:lnTo>
                  <a:lnTo>
                    <a:pt x="120000" y="60000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94" name="Shape 394"/>
            <p:cNvSpPr/>
            <p:nvPr/>
          </p:nvSpPr>
          <p:spPr>
            <a:xfrm>
              <a:off x="3763" y="1735"/>
              <a:ext cx="603" cy="45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1655" y="118400"/>
                  </a:moveTo>
                  <a:lnTo>
                    <a:pt x="45298" y="116800"/>
                  </a:lnTo>
                  <a:lnTo>
                    <a:pt x="39536" y="114666"/>
                  </a:lnTo>
                  <a:lnTo>
                    <a:pt x="34172" y="112000"/>
                  </a:lnTo>
                  <a:lnTo>
                    <a:pt x="28807" y="109333"/>
                  </a:lnTo>
                  <a:lnTo>
                    <a:pt x="24039" y="105866"/>
                  </a:lnTo>
                  <a:lnTo>
                    <a:pt x="19470" y="101866"/>
                  </a:lnTo>
                  <a:lnTo>
                    <a:pt x="15496" y="98133"/>
                  </a:lnTo>
                  <a:lnTo>
                    <a:pt x="12119" y="93333"/>
                  </a:lnTo>
                  <a:lnTo>
                    <a:pt x="8741" y="88800"/>
                  </a:lnTo>
                  <a:lnTo>
                    <a:pt x="6158" y="84266"/>
                  </a:lnTo>
                  <a:lnTo>
                    <a:pt x="3774" y="78933"/>
                  </a:lnTo>
                  <a:lnTo>
                    <a:pt x="2185" y="73600"/>
                  </a:lnTo>
                  <a:lnTo>
                    <a:pt x="993" y="68000"/>
                  </a:lnTo>
                  <a:lnTo>
                    <a:pt x="397" y="62400"/>
                  </a:lnTo>
                  <a:lnTo>
                    <a:pt x="0" y="56533"/>
                  </a:lnTo>
                  <a:lnTo>
                    <a:pt x="596" y="50400"/>
                  </a:lnTo>
                  <a:lnTo>
                    <a:pt x="1589" y="44533"/>
                  </a:lnTo>
                  <a:lnTo>
                    <a:pt x="3178" y="38933"/>
                  </a:lnTo>
                  <a:lnTo>
                    <a:pt x="5165" y="33066"/>
                  </a:lnTo>
                  <a:lnTo>
                    <a:pt x="7748" y="28266"/>
                  </a:lnTo>
                  <a:lnTo>
                    <a:pt x="10728" y="23200"/>
                  </a:lnTo>
                  <a:lnTo>
                    <a:pt x="14105" y="18933"/>
                  </a:lnTo>
                  <a:lnTo>
                    <a:pt x="18079" y="14666"/>
                  </a:lnTo>
                  <a:lnTo>
                    <a:pt x="22450" y="10933"/>
                  </a:lnTo>
                  <a:lnTo>
                    <a:pt x="26622" y="7733"/>
                  </a:lnTo>
                  <a:lnTo>
                    <a:pt x="31788" y="5066"/>
                  </a:lnTo>
                  <a:lnTo>
                    <a:pt x="36953" y="2666"/>
                  </a:lnTo>
                  <a:lnTo>
                    <a:pt x="42516" y="1333"/>
                  </a:lnTo>
                  <a:lnTo>
                    <a:pt x="48079" y="533"/>
                  </a:lnTo>
                  <a:lnTo>
                    <a:pt x="53841" y="0"/>
                  </a:lnTo>
                  <a:lnTo>
                    <a:pt x="60000" y="0"/>
                  </a:lnTo>
                  <a:lnTo>
                    <a:pt x="66158" y="1333"/>
                  </a:lnTo>
                  <a:lnTo>
                    <a:pt x="72516" y="2666"/>
                  </a:lnTo>
                  <a:lnTo>
                    <a:pt x="78278" y="5066"/>
                  </a:lnTo>
                  <a:lnTo>
                    <a:pt x="84039" y="8266"/>
                  </a:lnTo>
                  <a:lnTo>
                    <a:pt x="89403" y="11200"/>
                  </a:lnTo>
                  <a:lnTo>
                    <a:pt x="94172" y="15200"/>
                  </a:lnTo>
                  <a:lnTo>
                    <a:pt x="98741" y="18933"/>
                  </a:lnTo>
                  <a:lnTo>
                    <a:pt x="103112" y="23466"/>
                  </a:lnTo>
                  <a:lnTo>
                    <a:pt x="107086" y="28266"/>
                  </a:lnTo>
                  <a:lnTo>
                    <a:pt x="110264" y="33066"/>
                  </a:lnTo>
                  <a:lnTo>
                    <a:pt x="113443" y="38400"/>
                  </a:lnTo>
                  <a:lnTo>
                    <a:pt x="115629" y="44000"/>
                  </a:lnTo>
                  <a:lnTo>
                    <a:pt x="117814" y="49600"/>
                  </a:lnTo>
                  <a:lnTo>
                    <a:pt x="118807" y="55466"/>
                  </a:lnTo>
                  <a:lnTo>
                    <a:pt x="119801" y="61600"/>
                  </a:lnTo>
                  <a:lnTo>
                    <a:pt x="120000" y="67200"/>
                  </a:lnTo>
                  <a:lnTo>
                    <a:pt x="119403" y="73600"/>
                  </a:lnTo>
                  <a:lnTo>
                    <a:pt x="118211" y="79200"/>
                  </a:lnTo>
                  <a:lnTo>
                    <a:pt x="116821" y="85066"/>
                  </a:lnTo>
                  <a:lnTo>
                    <a:pt x="114635" y="90400"/>
                  </a:lnTo>
                  <a:lnTo>
                    <a:pt x="112052" y="94933"/>
                  </a:lnTo>
                  <a:lnTo>
                    <a:pt x="108476" y="99733"/>
                  </a:lnTo>
                  <a:lnTo>
                    <a:pt x="105099" y="103733"/>
                  </a:lnTo>
                  <a:lnTo>
                    <a:pt x="101125" y="107733"/>
                  </a:lnTo>
                  <a:lnTo>
                    <a:pt x="96556" y="110666"/>
                  </a:lnTo>
                  <a:lnTo>
                    <a:pt x="91589" y="113333"/>
                  </a:lnTo>
                  <a:lnTo>
                    <a:pt x="86821" y="115733"/>
                  </a:lnTo>
                  <a:lnTo>
                    <a:pt x="81456" y="117600"/>
                  </a:lnTo>
                  <a:lnTo>
                    <a:pt x="75695" y="119200"/>
                  </a:lnTo>
                  <a:lnTo>
                    <a:pt x="69933" y="119466"/>
                  </a:lnTo>
                  <a:lnTo>
                    <a:pt x="63973" y="120000"/>
                  </a:lnTo>
                  <a:lnTo>
                    <a:pt x="57814" y="119466"/>
                  </a:lnTo>
                  <a:lnTo>
                    <a:pt x="51655" y="118400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95" name="Shape 395"/>
            <p:cNvSpPr/>
            <p:nvPr/>
          </p:nvSpPr>
          <p:spPr>
            <a:xfrm>
              <a:off x="3779" y="1806"/>
              <a:ext cx="444" cy="33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2584" y="118192"/>
                  </a:moveTo>
                  <a:lnTo>
                    <a:pt x="40988" y="114578"/>
                  </a:lnTo>
                  <a:lnTo>
                    <a:pt x="29932" y="108433"/>
                  </a:lnTo>
                  <a:lnTo>
                    <a:pt x="20764" y="101204"/>
                  </a:lnTo>
                  <a:lnTo>
                    <a:pt x="12943" y="91807"/>
                  </a:lnTo>
                  <a:lnTo>
                    <a:pt x="6741" y="81325"/>
                  </a:lnTo>
                  <a:lnTo>
                    <a:pt x="2426" y="70481"/>
                  </a:lnTo>
                  <a:lnTo>
                    <a:pt x="0" y="58554"/>
                  </a:lnTo>
                  <a:lnTo>
                    <a:pt x="539" y="46626"/>
                  </a:lnTo>
                  <a:lnTo>
                    <a:pt x="1617" y="40843"/>
                  </a:lnTo>
                  <a:lnTo>
                    <a:pt x="3235" y="35060"/>
                  </a:lnTo>
                  <a:lnTo>
                    <a:pt x="5123" y="29999"/>
                  </a:lnTo>
                  <a:lnTo>
                    <a:pt x="7820" y="24578"/>
                  </a:lnTo>
                  <a:lnTo>
                    <a:pt x="11056" y="20602"/>
                  </a:lnTo>
                  <a:lnTo>
                    <a:pt x="14831" y="16265"/>
                  </a:lnTo>
                  <a:lnTo>
                    <a:pt x="18606" y="12289"/>
                  </a:lnTo>
                  <a:lnTo>
                    <a:pt x="22921" y="9036"/>
                  </a:lnTo>
                  <a:lnTo>
                    <a:pt x="28044" y="6506"/>
                  </a:lnTo>
                  <a:lnTo>
                    <a:pt x="33168" y="3614"/>
                  </a:lnTo>
                  <a:lnTo>
                    <a:pt x="38022" y="2168"/>
                  </a:lnTo>
                  <a:lnTo>
                    <a:pt x="43955" y="722"/>
                  </a:lnTo>
                  <a:lnTo>
                    <a:pt x="49348" y="0"/>
                  </a:lnTo>
                  <a:lnTo>
                    <a:pt x="55550" y="0"/>
                  </a:lnTo>
                  <a:lnTo>
                    <a:pt x="61483" y="722"/>
                  </a:lnTo>
                  <a:lnTo>
                    <a:pt x="67685" y="1807"/>
                  </a:lnTo>
                  <a:lnTo>
                    <a:pt x="79280" y="5421"/>
                  </a:lnTo>
                  <a:lnTo>
                    <a:pt x="90337" y="11566"/>
                  </a:lnTo>
                  <a:lnTo>
                    <a:pt x="99505" y="18795"/>
                  </a:lnTo>
                  <a:lnTo>
                    <a:pt x="107595" y="28192"/>
                  </a:lnTo>
                  <a:lnTo>
                    <a:pt x="113797" y="38674"/>
                  </a:lnTo>
                  <a:lnTo>
                    <a:pt x="118112" y="49518"/>
                  </a:lnTo>
                  <a:lnTo>
                    <a:pt x="120000" y="61445"/>
                  </a:lnTo>
                  <a:lnTo>
                    <a:pt x="119730" y="73734"/>
                  </a:lnTo>
                  <a:lnTo>
                    <a:pt x="118651" y="79156"/>
                  </a:lnTo>
                  <a:lnTo>
                    <a:pt x="117033" y="84939"/>
                  </a:lnTo>
                  <a:lnTo>
                    <a:pt x="115146" y="90361"/>
                  </a:lnTo>
                  <a:lnTo>
                    <a:pt x="112449" y="95421"/>
                  </a:lnTo>
                  <a:lnTo>
                    <a:pt x="109213" y="99759"/>
                  </a:lnTo>
                  <a:lnTo>
                    <a:pt x="105438" y="103734"/>
                  </a:lnTo>
                  <a:lnTo>
                    <a:pt x="101393" y="108072"/>
                  </a:lnTo>
                  <a:lnTo>
                    <a:pt x="97078" y="110963"/>
                  </a:lnTo>
                  <a:lnTo>
                    <a:pt x="92224" y="113493"/>
                  </a:lnTo>
                  <a:lnTo>
                    <a:pt x="87101" y="116385"/>
                  </a:lnTo>
                  <a:lnTo>
                    <a:pt x="81977" y="117831"/>
                  </a:lnTo>
                  <a:lnTo>
                    <a:pt x="76314" y="119277"/>
                  </a:lnTo>
                  <a:lnTo>
                    <a:pt x="70651" y="119999"/>
                  </a:lnTo>
                  <a:lnTo>
                    <a:pt x="64449" y="119999"/>
                  </a:lnTo>
                  <a:lnTo>
                    <a:pt x="58786" y="119277"/>
                  </a:lnTo>
                  <a:lnTo>
                    <a:pt x="52584" y="118192"/>
                  </a:lnTo>
                  <a:close/>
                </a:path>
              </a:pathLst>
            </a:custGeom>
            <a:solidFill>
              <a:srgbClr val="FFBFA5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96" name="Shape 396"/>
            <p:cNvSpPr/>
            <p:nvPr/>
          </p:nvSpPr>
          <p:spPr>
            <a:xfrm>
              <a:off x="3881" y="1838"/>
              <a:ext cx="127" cy="18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06031"/>
                  </a:moveTo>
                  <a:lnTo>
                    <a:pt x="26250" y="91428"/>
                  </a:lnTo>
                  <a:lnTo>
                    <a:pt x="50625" y="74285"/>
                  </a:lnTo>
                  <a:lnTo>
                    <a:pt x="71250" y="56507"/>
                  </a:lnTo>
                  <a:lnTo>
                    <a:pt x="87187" y="39365"/>
                  </a:lnTo>
                  <a:lnTo>
                    <a:pt x="101250" y="24126"/>
                  </a:lnTo>
                  <a:lnTo>
                    <a:pt x="110625" y="10793"/>
                  </a:lnTo>
                  <a:lnTo>
                    <a:pt x="117187" y="2539"/>
                  </a:lnTo>
                  <a:lnTo>
                    <a:pt x="120000" y="0"/>
                  </a:lnTo>
                  <a:lnTo>
                    <a:pt x="118125" y="3809"/>
                  </a:lnTo>
                  <a:lnTo>
                    <a:pt x="114375" y="12063"/>
                  </a:lnTo>
                  <a:lnTo>
                    <a:pt x="105000" y="25396"/>
                  </a:lnTo>
                  <a:lnTo>
                    <a:pt x="92812" y="41269"/>
                  </a:lnTo>
                  <a:lnTo>
                    <a:pt x="77812" y="58412"/>
                  </a:lnTo>
                  <a:lnTo>
                    <a:pt x="59062" y="76190"/>
                  </a:lnTo>
                  <a:lnTo>
                    <a:pt x="35625" y="92698"/>
                  </a:lnTo>
                  <a:lnTo>
                    <a:pt x="12187" y="107301"/>
                  </a:lnTo>
                  <a:lnTo>
                    <a:pt x="13125" y="109841"/>
                  </a:lnTo>
                  <a:lnTo>
                    <a:pt x="15937" y="111746"/>
                  </a:lnTo>
                  <a:lnTo>
                    <a:pt x="22500" y="114285"/>
                  </a:lnTo>
                  <a:lnTo>
                    <a:pt x="31875" y="116825"/>
                  </a:lnTo>
                  <a:lnTo>
                    <a:pt x="33750" y="118095"/>
                  </a:lnTo>
                  <a:lnTo>
                    <a:pt x="31875" y="118730"/>
                  </a:lnTo>
                  <a:lnTo>
                    <a:pt x="29062" y="120000"/>
                  </a:lnTo>
                  <a:lnTo>
                    <a:pt x="26250" y="120000"/>
                  </a:lnTo>
                  <a:lnTo>
                    <a:pt x="14062" y="116825"/>
                  </a:lnTo>
                  <a:lnTo>
                    <a:pt x="4687" y="112380"/>
                  </a:lnTo>
                  <a:lnTo>
                    <a:pt x="937" y="107936"/>
                  </a:lnTo>
                  <a:lnTo>
                    <a:pt x="0" y="106031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97" name="Shape 397"/>
            <p:cNvSpPr/>
            <p:nvPr/>
          </p:nvSpPr>
          <p:spPr>
            <a:xfrm>
              <a:off x="4000" y="1937"/>
              <a:ext cx="3" cy="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30000"/>
                  </a:moveTo>
                  <a:lnTo>
                    <a:pt x="120000" y="90000"/>
                  </a:lnTo>
                  <a:lnTo>
                    <a:pt x="90000" y="90000"/>
                  </a:lnTo>
                  <a:lnTo>
                    <a:pt x="90000" y="120000"/>
                  </a:lnTo>
                  <a:lnTo>
                    <a:pt x="30000" y="120000"/>
                  </a:lnTo>
                  <a:lnTo>
                    <a:pt x="0" y="120000"/>
                  </a:lnTo>
                  <a:lnTo>
                    <a:pt x="0" y="90000"/>
                  </a:lnTo>
                  <a:lnTo>
                    <a:pt x="0" y="90000"/>
                  </a:lnTo>
                  <a:lnTo>
                    <a:pt x="0" y="3000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0000" y="0"/>
                  </a:lnTo>
                  <a:lnTo>
                    <a:pt x="90000" y="0"/>
                  </a:lnTo>
                  <a:lnTo>
                    <a:pt x="90000" y="0"/>
                  </a:lnTo>
                  <a:lnTo>
                    <a:pt x="120000" y="0"/>
                  </a:lnTo>
                  <a:lnTo>
                    <a:pt x="120000" y="30000"/>
                  </a:lnTo>
                  <a:lnTo>
                    <a:pt x="120000" y="30000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98" name="Shape 398"/>
            <p:cNvSpPr/>
            <p:nvPr/>
          </p:nvSpPr>
          <p:spPr>
            <a:xfrm>
              <a:off x="4036" y="1971"/>
              <a:ext cx="3" cy="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30000"/>
                  </a:moveTo>
                  <a:lnTo>
                    <a:pt x="120000" y="90000"/>
                  </a:lnTo>
                  <a:lnTo>
                    <a:pt x="120000" y="90000"/>
                  </a:lnTo>
                  <a:lnTo>
                    <a:pt x="120000" y="120000"/>
                  </a:lnTo>
                  <a:lnTo>
                    <a:pt x="90000" y="120000"/>
                  </a:lnTo>
                  <a:lnTo>
                    <a:pt x="30000" y="120000"/>
                  </a:lnTo>
                  <a:lnTo>
                    <a:pt x="30000" y="90000"/>
                  </a:lnTo>
                  <a:lnTo>
                    <a:pt x="0" y="90000"/>
                  </a:lnTo>
                  <a:lnTo>
                    <a:pt x="0" y="30000"/>
                  </a:lnTo>
                  <a:lnTo>
                    <a:pt x="0" y="0"/>
                  </a:lnTo>
                  <a:lnTo>
                    <a:pt x="30000" y="0"/>
                  </a:lnTo>
                  <a:lnTo>
                    <a:pt x="30000" y="0"/>
                  </a:lnTo>
                  <a:lnTo>
                    <a:pt x="90000" y="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20000" y="30000"/>
                  </a:lnTo>
                  <a:lnTo>
                    <a:pt x="120000" y="30000"/>
                  </a:lnTo>
                  <a:lnTo>
                    <a:pt x="120000" y="30000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99" name="Shape 399"/>
            <p:cNvSpPr/>
            <p:nvPr/>
          </p:nvSpPr>
          <p:spPr>
            <a:xfrm>
              <a:off x="3970" y="1971"/>
              <a:ext cx="3" cy="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90000"/>
                  </a:moveTo>
                  <a:lnTo>
                    <a:pt x="120000" y="120000"/>
                  </a:lnTo>
                  <a:lnTo>
                    <a:pt x="90000" y="120000"/>
                  </a:lnTo>
                  <a:lnTo>
                    <a:pt x="90000" y="120000"/>
                  </a:lnTo>
                  <a:lnTo>
                    <a:pt x="30000" y="120000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0" y="90000"/>
                  </a:lnTo>
                  <a:lnTo>
                    <a:pt x="0" y="30000"/>
                  </a:lnTo>
                  <a:lnTo>
                    <a:pt x="30000" y="30000"/>
                  </a:lnTo>
                  <a:lnTo>
                    <a:pt x="30000" y="0"/>
                  </a:lnTo>
                  <a:lnTo>
                    <a:pt x="90000" y="0"/>
                  </a:lnTo>
                  <a:lnTo>
                    <a:pt x="120000" y="0"/>
                  </a:lnTo>
                  <a:lnTo>
                    <a:pt x="120000" y="30000"/>
                  </a:lnTo>
                  <a:lnTo>
                    <a:pt x="120000" y="30000"/>
                  </a:lnTo>
                  <a:lnTo>
                    <a:pt x="120000" y="90000"/>
                  </a:lnTo>
                  <a:lnTo>
                    <a:pt x="120000" y="90000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0" name="Shape 400"/>
            <p:cNvSpPr/>
            <p:nvPr/>
          </p:nvSpPr>
          <p:spPr>
            <a:xfrm>
              <a:off x="3922" y="1920"/>
              <a:ext cx="3" cy="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90000"/>
                  </a:moveTo>
                  <a:lnTo>
                    <a:pt x="120000" y="120000"/>
                  </a:lnTo>
                  <a:lnTo>
                    <a:pt x="120000" y="120000"/>
                  </a:lnTo>
                  <a:lnTo>
                    <a:pt x="90000" y="120000"/>
                  </a:lnTo>
                  <a:lnTo>
                    <a:pt x="90000" y="120000"/>
                  </a:lnTo>
                  <a:lnTo>
                    <a:pt x="30000" y="120000"/>
                  </a:lnTo>
                  <a:lnTo>
                    <a:pt x="30000" y="90000"/>
                  </a:lnTo>
                  <a:lnTo>
                    <a:pt x="0" y="90000"/>
                  </a:lnTo>
                  <a:lnTo>
                    <a:pt x="0" y="30000"/>
                  </a:lnTo>
                  <a:lnTo>
                    <a:pt x="0" y="0"/>
                  </a:lnTo>
                  <a:lnTo>
                    <a:pt x="30000" y="0"/>
                  </a:lnTo>
                  <a:lnTo>
                    <a:pt x="30000" y="0"/>
                  </a:lnTo>
                  <a:lnTo>
                    <a:pt x="90000" y="0"/>
                  </a:lnTo>
                  <a:lnTo>
                    <a:pt x="120000" y="0"/>
                  </a:lnTo>
                  <a:lnTo>
                    <a:pt x="120000" y="30000"/>
                  </a:lnTo>
                  <a:lnTo>
                    <a:pt x="120000" y="30000"/>
                  </a:lnTo>
                  <a:lnTo>
                    <a:pt x="120000" y="90000"/>
                  </a:lnTo>
                  <a:lnTo>
                    <a:pt x="120000" y="90000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1" name="Shape 401"/>
            <p:cNvSpPr/>
            <p:nvPr/>
          </p:nvSpPr>
          <p:spPr>
            <a:xfrm>
              <a:off x="3888" y="1923"/>
              <a:ext cx="3" cy="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90000"/>
                  </a:moveTo>
                  <a:lnTo>
                    <a:pt x="120000" y="120000"/>
                  </a:lnTo>
                  <a:lnTo>
                    <a:pt x="90000" y="120000"/>
                  </a:lnTo>
                  <a:lnTo>
                    <a:pt x="90000" y="120000"/>
                  </a:lnTo>
                  <a:lnTo>
                    <a:pt x="30000" y="120000"/>
                  </a:lnTo>
                  <a:lnTo>
                    <a:pt x="30000" y="120000"/>
                  </a:lnTo>
                  <a:lnTo>
                    <a:pt x="30000" y="90000"/>
                  </a:lnTo>
                  <a:lnTo>
                    <a:pt x="0" y="90000"/>
                  </a:lnTo>
                  <a:lnTo>
                    <a:pt x="0" y="60000"/>
                  </a:lnTo>
                  <a:lnTo>
                    <a:pt x="0" y="0"/>
                  </a:lnTo>
                  <a:lnTo>
                    <a:pt x="30000" y="0"/>
                  </a:lnTo>
                  <a:lnTo>
                    <a:pt x="30000" y="0"/>
                  </a:lnTo>
                  <a:lnTo>
                    <a:pt x="90000" y="0"/>
                  </a:lnTo>
                  <a:lnTo>
                    <a:pt x="120000" y="0"/>
                  </a:lnTo>
                  <a:lnTo>
                    <a:pt x="120000" y="60000"/>
                  </a:lnTo>
                  <a:lnTo>
                    <a:pt x="120000" y="60000"/>
                  </a:lnTo>
                  <a:lnTo>
                    <a:pt x="120000" y="90000"/>
                  </a:lnTo>
                  <a:lnTo>
                    <a:pt x="120000" y="90000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2" name="Shape 402"/>
            <p:cNvSpPr/>
            <p:nvPr/>
          </p:nvSpPr>
          <p:spPr>
            <a:xfrm>
              <a:off x="3906" y="1945"/>
              <a:ext cx="3" cy="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30000"/>
                  </a:moveTo>
                  <a:lnTo>
                    <a:pt x="120000" y="90000"/>
                  </a:lnTo>
                  <a:lnTo>
                    <a:pt x="90000" y="90000"/>
                  </a:lnTo>
                  <a:lnTo>
                    <a:pt x="90000" y="120000"/>
                  </a:lnTo>
                  <a:lnTo>
                    <a:pt x="60000" y="120000"/>
                  </a:lnTo>
                  <a:lnTo>
                    <a:pt x="0" y="120000"/>
                  </a:lnTo>
                  <a:lnTo>
                    <a:pt x="0" y="90000"/>
                  </a:lnTo>
                  <a:lnTo>
                    <a:pt x="0" y="90000"/>
                  </a:lnTo>
                  <a:lnTo>
                    <a:pt x="0" y="30000"/>
                  </a:lnTo>
                  <a:lnTo>
                    <a:pt x="0" y="0"/>
                  </a:lnTo>
                  <a:lnTo>
                    <a:pt x="60000" y="0"/>
                  </a:lnTo>
                  <a:lnTo>
                    <a:pt x="60000" y="0"/>
                  </a:lnTo>
                  <a:lnTo>
                    <a:pt x="90000" y="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20000" y="30000"/>
                  </a:lnTo>
                  <a:lnTo>
                    <a:pt x="120000" y="30000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3" name="Shape 403"/>
            <p:cNvSpPr/>
            <p:nvPr/>
          </p:nvSpPr>
          <p:spPr>
            <a:xfrm>
              <a:off x="3788" y="1552"/>
              <a:ext cx="835" cy="67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0802" y="111124"/>
                  </a:moveTo>
                  <a:lnTo>
                    <a:pt x="110371" y="111301"/>
                  </a:lnTo>
                  <a:lnTo>
                    <a:pt x="109077" y="112011"/>
                  </a:lnTo>
                  <a:lnTo>
                    <a:pt x="107065" y="113076"/>
                  </a:lnTo>
                  <a:lnTo>
                    <a:pt x="104335" y="114142"/>
                  </a:lnTo>
                  <a:lnTo>
                    <a:pt x="101029" y="115739"/>
                  </a:lnTo>
                  <a:lnTo>
                    <a:pt x="97293" y="116982"/>
                  </a:lnTo>
                  <a:lnTo>
                    <a:pt x="92982" y="118047"/>
                  </a:lnTo>
                  <a:lnTo>
                    <a:pt x="88383" y="118934"/>
                  </a:lnTo>
                  <a:lnTo>
                    <a:pt x="82347" y="119822"/>
                  </a:lnTo>
                  <a:lnTo>
                    <a:pt x="76598" y="120000"/>
                  </a:lnTo>
                  <a:lnTo>
                    <a:pt x="71281" y="120000"/>
                  </a:lnTo>
                  <a:lnTo>
                    <a:pt x="66395" y="119822"/>
                  </a:lnTo>
                  <a:lnTo>
                    <a:pt x="62514" y="119289"/>
                  </a:lnTo>
                  <a:lnTo>
                    <a:pt x="59640" y="118934"/>
                  </a:lnTo>
                  <a:lnTo>
                    <a:pt x="57485" y="118402"/>
                  </a:lnTo>
                  <a:lnTo>
                    <a:pt x="56910" y="118402"/>
                  </a:lnTo>
                  <a:lnTo>
                    <a:pt x="57916" y="116982"/>
                  </a:lnTo>
                  <a:lnTo>
                    <a:pt x="60502" y="112899"/>
                  </a:lnTo>
                  <a:lnTo>
                    <a:pt x="63952" y="107041"/>
                  </a:lnTo>
                  <a:lnTo>
                    <a:pt x="67832" y="99230"/>
                  </a:lnTo>
                  <a:lnTo>
                    <a:pt x="71425" y="90887"/>
                  </a:lnTo>
                  <a:lnTo>
                    <a:pt x="74299" y="81834"/>
                  </a:lnTo>
                  <a:lnTo>
                    <a:pt x="75736" y="72958"/>
                  </a:lnTo>
                  <a:lnTo>
                    <a:pt x="75161" y="64792"/>
                  </a:lnTo>
                  <a:lnTo>
                    <a:pt x="74586" y="63017"/>
                  </a:lnTo>
                  <a:lnTo>
                    <a:pt x="73868" y="61242"/>
                  </a:lnTo>
                  <a:lnTo>
                    <a:pt x="72862" y="59644"/>
                  </a:lnTo>
                  <a:lnTo>
                    <a:pt x="71568" y="58047"/>
                  </a:lnTo>
                  <a:lnTo>
                    <a:pt x="70131" y="56804"/>
                  </a:lnTo>
                  <a:lnTo>
                    <a:pt x="68694" y="55739"/>
                  </a:lnTo>
                  <a:lnTo>
                    <a:pt x="66826" y="54497"/>
                  </a:lnTo>
                  <a:lnTo>
                    <a:pt x="64814" y="53786"/>
                  </a:lnTo>
                  <a:lnTo>
                    <a:pt x="62514" y="53076"/>
                  </a:lnTo>
                  <a:lnTo>
                    <a:pt x="60071" y="52189"/>
                  </a:lnTo>
                  <a:lnTo>
                    <a:pt x="57341" y="51479"/>
                  </a:lnTo>
                  <a:lnTo>
                    <a:pt x="54467" y="50946"/>
                  </a:lnTo>
                  <a:lnTo>
                    <a:pt x="51305" y="50769"/>
                  </a:lnTo>
                  <a:lnTo>
                    <a:pt x="48000" y="50236"/>
                  </a:lnTo>
                  <a:lnTo>
                    <a:pt x="44550" y="50236"/>
                  </a:lnTo>
                  <a:lnTo>
                    <a:pt x="40814" y="49881"/>
                  </a:lnTo>
                  <a:lnTo>
                    <a:pt x="37221" y="49704"/>
                  </a:lnTo>
                  <a:lnTo>
                    <a:pt x="33772" y="49171"/>
                  </a:lnTo>
                  <a:lnTo>
                    <a:pt x="30179" y="48639"/>
                  </a:lnTo>
                  <a:lnTo>
                    <a:pt x="26730" y="47928"/>
                  </a:lnTo>
                  <a:lnTo>
                    <a:pt x="23137" y="46863"/>
                  </a:lnTo>
                  <a:lnTo>
                    <a:pt x="19832" y="45798"/>
                  </a:lnTo>
                  <a:lnTo>
                    <a:pt x="16526" y="44911"/>
                  </a:lnTo>
                  <a:lnTo>
                    <a:pt x="13652" y="43846"/>
                  </a:lnTo>
                  <a:lnTo>
                    <a:pt x="10778" y="42603"/>
                  </a:lnTo>
                  <a:lnTo>
                    <a:pt x="8047" y="41538"/>
                  </a:lnTo>
                  <a:lnTo>
                    <a:pt x="5748" y="40473"/>
                  </a:lnTo>
                  <a:lnTo>
                    <a:pt x="3736" y="39763"/>
                  </a:lnTo>
                  <a:lnTo>
                    <a:pt x="2299" y="38875"/>
                  </a:lnTo>
                  <a:lnTo>
                    <a:pt x="1005" y="38343"/>
                  </a:lnTo>
                  <a:lnTo>
                    <a:pt x="143" y="38165"/>
                  </a:lnTo>
                  <a:lnTo>
                    <a:pt x="0" y="37988"/>
                  </a:lnTo>
                  <a:lnTo>
                    <a:pt x="0" y="37455"/>
                  </a:lnTo>
                  <a:lnTo>
                    <a:pt x="431" y="36390"/>
                  </a:lnTo>
                  <a:lnTo>
                    <a:pt x="862" y="34260"/>
                  </a:lnTo>
                  <a:lnTo>
                    <a:pt x="1868" y="31775"/>
                  </a:lnTo>
                  <a:lnTo>
                    <a:pt x="3305" y="28934"/>
                  </a:lnTo>
                  <a:lnTo>
                    <a:pt x="5317" y="25562"/>
                  </a:lnTo>
                  <a:lnTo>
                    <a:pt x="8047" y="22011"/>
                  </a:lnTo>
                  <a:lnTo>
                    <a:pt x="11640" y="18284"/>
                  </a:lnTo>
                  <a:lnTo>
                    <a:pt x="14227" y="15621"/>
                  </a:lnTo>
                  <a:lnTo>
                    <a:pt x="17389" y="13136"/>
                  </a:lnTo>
                  <a:lnTo>
                    <a:pt x="20838" y="10473"/>
                  </a:lnTo>
                  <a:lnTo>
                    <a:pt x="24574" y="8520"/>
                  </a:lnTo>
                  <a:lnTo>
                    <a:pt x="28742" y="6390"/>
                  </a:lnTo>
                  <a:lnTo>
                    <a:pt x="33341" y="4970"/>
                  </a:lnTo>
                  <a:lnTo>
                    <a:pt x="38227" y="3905"/>
                  </a:lnTo>
                  <a:lnTo>
                    <a:pt x="43832" y="3372"/>
                  </a:lnTo>
                  <a:lnTo>
                    <a:pt x="45700" y="3372"/>
                  </a:lnTo>
                  <a:lnTo>
                    <a:pt x="47856" y="3195"/>
                  </a:lnTo>
                  <a:lnTo>
                    <a:pt x="50155" y="2840"/>
                  </a:lnTo>
                  <a:lnTo>
                    <a:pt x="52598" y="2662"/>
                  </a:lnTo>
                  <a:lnTo>
                    <a:pt x="54898" y="2307"/>
                  </a:lnTo>
                  <a:lnTo>
                    <a:pt x="57197" y="2130"/>
                  </a:lnTo>
                  <a:lnTo>
                    <a:pt x="59065" y="1775"/>
                  </a:lnTo>
                  <a:lnTo>
                    <a:pt x="60646" y="1597"/>
                  </a:lnTo>
                  <a:lnTo>
                    <a:pt x="65389" y="887"/>
                  </a:lnTo>
                  <a:lnTo>
                    <a:pt x="70131" y="355"/>
                  </a:lnTo>
                  <a:lnTo>
                    <a:pt x="74586" y="0"/>
                  </a:lnTo>
                  <a:lnTo>
                    <a:pt x="78610" y="0"/>
                  </a:lnTo>
                  <a:lnTo>
                    <a:pt x="82634" y="355"/>
                  </a:lnTo>
                  <a:lnTo>
                    <a:pt x="86371" y="887"/>
                  </a:lnTo>
                  <a:lnTo>
                    <a:pt x="89820" y="1597"/>
                  </a:lnTo>
                  <a:lnTo>
                    <a:pt x="93413" y="2307"/>
                  </a:lnTo>
                  <a:lnTo>
                    <a:pt x="96431" y="3727"/>
                  </a:lnTo>
                  <a:lnTo>
                    <a:pt x="99305" y="5147"/>
                  </a:lnTo>
                  <a:lnTo>
                    <a:pt x="102035" y="6745"/>
                  </a:lnTo>
                  <a:lnTo>
                    <a:pt x="104479" y="8520"/>
                  </a:lnTo>
                  <a:lnTo>
                    <a:pt x="107065" y="10828"/>
                  </a:lnTo>
                  <a:lnTo>
                    <a:pt x="109077" y="13136"/>
                  </a:lnTo>
                  <a:lnTo>
                    <a:pt x="110946" y="15621"/>
                  </a:lnTo>
                  <a:lnTo>
                    <a:pt x="112814" y="18461"/>
                  </a:lnTo>
                  <a:lnTo>
                    <a:pt x="115257" y="23609"/>
                  </a:lnTo>
                  <a:lnTo>
                    <a:pt x="117125" y="29289"/>
                  </a:lnTo>
                  <a:lnTo>
                    <a:pt x="118562" y="35325"/>
                  </a:lnTo>
                  <a:lnTo>
                    <a:pt x="119425" y="42248"/>
                  </a:lnTo>
                  <a:lnTo>
                    <a:pt x="120000" y="49704"/>
                  </a:lnTo>
                  <a:lnTo>
                    <a:pt x="120000" y="57692"/>
                  </a:lnTo>
                  <a:lnTo>
                    <a:pt x="119425" y="66390"/>
                  </a:lnTo>
                  <a:lnTo>
                    <a:pt x="118562" y="75443"/>
                  </a:lnTo>
                  <a:lnTo>
                    <a:pt x="117556" y="82189"/>
                  </a:lnTo>
                  <a:lnTo>
                    <a:pt x="116407" y="88579"/>
                  </a:lnTo>
                  <a:lnTo>
                    <a:pt x="115113" y="94615"/>
                  </a:lnTo>
                  <a:lnTo>
                    <a:pt x="113820" y="100118"/>
                  </a:lnTo>
                  <a:lnTo>
                    <a:pt x="112670" y="104378"/>
                  </a:lnTo>
                  <a:lnTo>
                    <a:pt x="111520" y="107928"/>
                  </a:lnTo>
                  <a:lnTo>
                    <a:pt x="110946" y="110236"/>
                  </a:lnTo>
                  <a:lnTo>
                    <a:pt x="110802" y="111124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4" name="Shape 404"/>
            <p:cNvSpPr/>
            <p:nvPr/>
          </p:nvSpPr>
          <p:spPr>
            <a:xfrm>
              <a:off x="3815" y="1582"/>
              <a:ext cx="777" cy="61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1208" y="110306"/>
                  </a:moveTo>
                  <a:lnTo>
                    <a:pt x="110745" y="110500"/>
                  </a:lnTo>
                  <a:lnTo>
                    <a:pt x="109357" y="111276"/>
                  </a:lnTo>
                  <a:lnTo>
                    <a:pt x="107352" y="112439"/>
                  </a:lnTo>
                  <a:lnTo>
                    <a:pt x="104730" y="113796"/>
                  </a:lnTo>
                  <a:lnTo>
                    <a:pt x="101336" y="115541"/>
                  </a:lnTo>
                  <a:lnTo>
                    <a:pt x="97634" y="116898"/>
                  </a:lnTo>
                  <a:lnTo>
                    <a:pt x="93624" y="118061"/>
                  </a:lnTo>
                  <a:lnTo>
                    <a:pt x="89305" y="118836"/>
                  </a:lnTo>
                  <a:lnTo>
                    <a:pt x="84215" y="119418"/>
                  </a:lnTo>
                  <a:lnTo>
                    <a:pt x="79588" y="120000"/>
                  </a:lnTo>
                  <a:lnTo>
                    <a:pt x="75115" y="120000"/>
                  </a:lnTo>
                  <a:lnTo>
                    <a:pt x="71413" y="120000"/>
                  </a:lnTo>
                  <a:lnTo>
                    <a:pt x="68329" y="119806"/>
                  </a:lnTo>
                  <a:lnTo>
                    <a:pt x="66015" y="119806"/>
                  </a:lnTo>
                  <a:lnTo>
                    <a:pt x="64473" y="119418"/>
                  </a:lnTo>
                  <a:lnTo>
                    <a:pt x="64010" y="119418"/>
                  </a:lnTo>
                  <a:lnTo>
                    <a:pt x="64935" y="117867"/>
                  </a:lnTo>
                  <a:lnTo>
                    <a:pt x="67557" y="113408"/>
                  </a:lnTo>
                  <a:lnTo>
                    <a:pt x="70951" y="106429"/>
                  </a:lnTo>
                  <a:lnTo>
                    <a:pt x="74498" y="97899"/>
                  </a:lnTo>
                  <a:lnTo>
                    <a:pt x="77892" y="88400"/>
                  </a:lnTo>
                  <a:lnTo>
                    <a:pt x="80051" y="78707"/>
                  </a:lnTo>
                  <a:lnTo>
                    <a:pt x="80514" y="68820"/>
                  </a:lnTo>
                  <a:lnTo>
                    <a:pt x="78971" y="59903"/>
                  </a:lnTo>
                  <a:lnTo>
                    <a:pt x="78046" y="57964"/>
                  </a:lnTo>
                  <a:lnTo>
                    <a:pt x="77120" y="56413"/>
                  </a:lnTo>
                  <a:lnTo>
                    <a:pt x="75886" y="54668"/>
                  </a:lnTo>
                  <a:lnTo>
                    <a:pt x="74498" y="53311"/>
                  </a:lnTo>
                  <a:lnTo>
                    <a:pt x="72956" y="51954"/>
                  </a:lnTo>
                  <a:lnTo>
                    <a:pt x="71105" y="50791"/>
                  </a:lnTo>
                  <a:lnTo>
                    <a:pt x="69100" y="49628"/>
                  </a:lnTo>
                  <a:lnTo>
                    <a:pt x="66940" y="48465"/>
                  </a:lnTo>
                  <a:lnTo>
                    <a:pt x="64473" y="47689"/>
                  </a:lnTo>
                  <a:lnTo>
                    <a:pt x="61850" y="47108"/>
                  </a:lnTo>
                  <a:lnTo>
                    <a:pt x="58920" y="46332"/>
                  </a:lnTo>
                  <a:lnTo>
                    <a:pt x="55835" y="45751"/>
                  </a:lnTo>
                  <a:lnTo>
                    <a:pt x="52442" y="45363"/>
                  </a:lnTo>
                  <a:lnTo>
                    <a:pt x="48894" y="44975"/>
                  </a:lnTo>
                  <a:lnTo>
                    <a:pt x="45347" y="44975"/>
                  </a:lnTo>
                  <a:lnTo>
                    <a:pt x="41336" y="44588"/>
                  </a:lnTo>
                  <a:lnTo>
                    <a:pt x="38251" y="44394"/>
                  </a:lnTo>
                  <a:lnTo>
                    <a:pt x="34858" y="44006"/>
                  </a:lnTo>
                  <a:lnTo>
                    <a:pt x="31619" y="43424"/>
                  </a:lnTo>
                  <a:lnTo>
                    <a:pt x="28071" y="42649"/>
                  </a:lnTo>
                  <a:lnTo>
                    <a:pt x="24678" y="42067"/>
                  </a:lnTo>
                  <a:lnTo>
                    <a:pt x="21131" y="40904"/>
                  </a:lnTo>
                  <a:lnTo>
                    <a:pt x="17892" y="40129"/>
                  </a:lnTo>
                  <a:lnTo>
                    <a:pt x="14652" y="39353"/>
                  </a:lnTo>
                  <a:lnTo>
                    <a:pt x="11568" y="38190"/>
                  </a:lnTo>
                  <a:lnTo>
                    <a:pt x="8946" y="37415"/>
                  </a:lnTo>
                  <a:lnTo>
                    <a:pt x="6323" y="36445"/>
                  </a:lnTo>
                  <a:lnTo>
                    <a:pt x="4318" y="35670"/>
                  </a:lnTo>
                  <a:lnTo>
                    <a:pt x="2467" y="35088"/>
                  </a:lnTo>
                  <a:lnTo>
                    <a:pt x="1233" y="34894"/>
                  </a:lnTo>
                  <a:lnTo>
                    <a:pt x="308" y="34313"/>
                  </a:lnTo>
                  <a:lnTo>
                    <a:pt x="0" y="34313"/>
                  </a:lnTo>
                  <a:lnTo>
                    <a:pt x="308" y="33925"/>
                  </a:lnTo>
                  <a:lnTo>
                    <a:pt x="771" y="32956"/>
                  </a:lnTo>
                  <a:lnTo>
                    <a:pt x="1388" y="31405"/>
                  </a:lnTo>
                  <a:lnTo>
                    <a:pt x="2467" y="29466"/>
                  </a:lnTo>
                  <a:lnTo>
                    <a:pt x="4010" y="26946"/>
                  </a:lnTo>
                  <a:lnTo>
                    <a:pt x="5861" y="24426"/>
                  </a:lnTo>
                  <a:lnTo>
                    <a:pt x="8020" y="21712"/>
                  </a:lnTo>
                  <a:lnTo>
                    <a:pt x="10642" y="18610"/>
                  </a:lnTo>
                  <a:lnTo>
                    <a:pt x="13573" y="15896"/>
                  </a:lnTo>
                  <a:lnTo>
                    <a:pt x="16966" y="12794"/>
                  </a:lnTo>
                  <a:lnTo>
                    <a:pt x="20976" y="10274"/>
                  </a:lnTo>
                  <a:lnTo>
                    <a:pt x="25141" y="7754"/>
                  </a:lnTo>
                  <a:lnTo>
                    <a:pt x="30077" y="5428"/>
                  </a:lnTo>
                  <a:lnTo>
                    <a:pt x="35167" y="3877"/>
                  </a:lnTo>
                  <a:lnTo>
                    <a:pt x="40874" y="2520"/>
                  </a:lnTo>
                  <a:lnTo>
                    <a:pt x="47197" y="1938"/>
                  </a:lnTo>
                  <a:lnTo>
                    <a:pt x="52287" y="1550"/>
                  </a:lnTo>
                  <a:lnTo>
                    <a:pt x="54447" y="1938"/>
                  </a:lnTo>
                  <a:lnTo>
                    <a:pt x="54755" y="2132"/>
                  </a:lnTo>
                  <a:lnTo>
                    <a:pt x="53984" y="2520"/>
                  </a:lnTo>
                  <a:lnTo>
                    <a:pt x="53367" y="2714"/>
                  </a:lnTo>
                  <a:lnTo>
                    <a:pt x="53367" y="2714"/>
                  </a:lnTo>
                  <a:lnTo>
                    <a:pt x="55372" y="2132"/>
                  </a:lnTo>
                  <a:lnTo>
                    <a:pt x="60000" y="1357"/>
                  </a:lnTo>
                  <a:lnTo>
                    <a:pt x="64010" y="775"/>
                  </a:lnTo>
                  <a:lnTo>
                    <a:pt x="67866" y="193"/>
                  </a:lnTo>
                  <a:lnTo>
                    <a:pt x="71568" y="0"/>
                  </a:lnTo>
                  <a:lnTo>
                    <a:pt x="75115" y="0"/>
                  </a:lnTo>
                  <a:lnTo>
                    <a:pt x="78663" y="0"/>
                  </a:lnTo>
                  <a:lnTo>
                    <a:pt x="82056" y="581"/>
                  </a:lnTo>
                  <a:lnTo>
                    <a:pt x="85141" y="969"/>
                  </a:lnTo>
                  <a:lnTo>
                    <a:pt x="88226" y="1938"/>
                  </a:lnTo>
                  <a:lnTo>
                    <a:pt x="91156" y="2714"/>
                  </a:lnTo>
                  <a:lnTo>
                    <a:pt x="94087" y="3877"/>
                  </a:lnTo>
                  <a:lnTo>
                    <a:pt x="96709" y="5234"/>
                  </a:lnTo>
                  <a:lnTo>
                    <a:pt x="99177" y="6978"/>
                  </a:lnTo>
                  <a:lnTo>
                    <a:pt x="101645" y="8529"/>
                  </a:lnTo>
                  <a:lnTo>
                    <a:pt x="103804" y="10468"/>
                  </a:lnTo>
                  <a:lnTo>
                    <a:pt x="105964" y="12794"/>
                  </a:lnTo>
                  <a:lnTo>
                    <a:pt x="107969" y="14927"/>
                  </a:lnTo>
                  <a:lnTo>
                    <a:pt x="111516" y="20355"/>
                  </a:lnTo>
                  <a:lnTo>
                    <a:pt x="114447" y="26171"/>
                  </a:lnTo>
                  <a:lnTo>
                    <a:pt x="116760" y="32568"/>
                  </a:lnTo>
                  <a:lnTo>
                    <a:pt x="118457" y="39935"/>
                  </a:lnTo>
                  <a:lnTo>
                    <a:pt x="119537" y="47689"/>
                  </a:lnTo>
                  <a:lnTo>
                    <a:pt x="120000" y="56413"/>
                  </a:lnTo>
                  <a:lnTo>
                    <a:pt x="119845" y="65331"/>
                  </a:lnTo>
                  <a:lnTo>
                    <a:pt x="118920" y="75024"/>
                  </a:lnTo>
                  <a:lnTo>
                    <a:pt x="117994" y="81227"/>
                  </a:lnTo>
                  <a:lnTo>
                    <a:pt x="116915" y="87625"/>
                  </a:lnTo>
                  <a:lnTo>
                    <a:pt x="115526" y="93441"/>
                  </a:lnTo>
                  <a:lnTo>
                    <a:pt x="114293" y="98869"/>
                  </a:lnTo>
                  <a:lnTo>
                    <a:pt x="113213" y="103521"/>
                  </a:lnTo>
                  <a:lnTo>
                    <a:pt x="111979" y="107205"/>
                  </a:lnTo>
                  <a:lnTo>
                    <a:pt x="111362" y="109337"/>
                  </a:lnTo>
                  <a:lnTo>
                    <a:pt x="111208" y="110306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5" name="Shape 405"/>
            <p:cNvSpPr/>
            <p:nvPr/>
          </p:nvSpPr>
          <p:spPr>
            <a:xfrm>
              <a:off x="3886" y="1580"/>
              <a:ext cx="668" cy="58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8682" y="110482"/>
                  </a:moveTo>
                  <a:lnTo>
                    <a:pt x="108143" y="110896"/>
                  </a:lnTo>
                  <a:lnTo>
                    <a:pt x="106886" y="111517"/>
                  </a:lnTo>
                  <a:lnTo>
                    <a:pt x="105089" y="112551"/>
                  </a:lnTo>
                  <a:lnTo>
                    <a:pt x="102395" y="113793"/>
                  </a:lnTo>
                  <a:lnTo>
                    <a:pt x="99341" y="115241"/>
                  </a:lnTo>
                  <a:lnTo>
                    <a:pt x="95748" y="116896"/>
                  </a:lnTo>
                  <a:lnTo>
                    <a:pt x="91796" y="117931"/>
                  </a:lnTo>
                  <a:lnTo>
                    <a:pt x="87664" y="118965"/>
                  </a:lnTo>
                  <a:lnTo>
                    <a:pt x="83353" y="119793"/>
                  </a:lnTo>
                  <a:lnTo>
                    <a:pt x="80119" y="120000"/>
                  </a:lnTo>
                  <a:lnTo>
                    <a:pt x="78143" y="120000"/>
                  </a:lnTo>
                  <a:lnTo>
                    <a:pt x="77065" y="119793"/>
                  </a:lnTo>
                  <a:lnTo>
                    <a:pt x="76886" y="119379"/>
                  </a:lnTo>
                  <a:lnTo>
                    <a:pt x="76886" y="119172"/>
                  </a:lnTo>
                  <a:lnTo>
                    <a:pt x="77065" y="118965"/>
                  </a:lnTo>
                  <a:lnTo>
                    <a:pt x="77065" y="118965"/>
                  </a:lnTo>
                  <a:lnTo>
                    <a:pt x="77964" y="117310"/>
                  </a:lnTo>
                  <a:lnTo>
                    <a:pt x="79401" y="112965"/>
                  </a:lnTo>
                  <a:lnTo>
                    <a:pt x="81736" y="106137"/>
                  </a:lnTo>
                  <a:lnTo>
                    <a:pt x="84071" y="97655"/>
                  </a:lnTo>
                  <a:lnTo>
                    <a:pt x="85868" y="88137"/>
                  </a:lnTo>
                  <a:lnTo>
                    <a:pt x="86586" y="78000"/>
                  </a:lnTo>
                  <a:lnTo>
                    <a:pt x="85868" y="68275"/>
                  </a:lnTo>
                  <a:lnTo>
                    <a:pt x="82994" y="58965"/>
                  </a:lnTo>
                  <a:lnTo>
                    <a:pt x="82095" y="56896"/>
                  </a:lnTo>
                  <a:lnTo>
                    <a:pt x="80658" y="54827"/>
                  </a:lnTo>
                  <a:lnTo>
                    <a:pt x="79221" y="52758"/>
                  </a:lnTo>
                  <a:lnTo>
                    <a:pt x="77604" y="50896"/>
                  </a:lnTo>
                  <a:lnTo>
                    <a:pt x="75808" y="49034"/>
                  </a:lnTo>
                  <a:lnTo>
                    <a:pt x="73652" y="47379"/>
                  </a:lnTo>
                  <a:lnTo>
                    <a:pt x="71497" y="45931"/>
                  </a:lnTo>
                  <a:lnTo>
                    <a:pt x="68802" y="44689"/>
                  </a:lnTo>
                  <a:lnTo>
                    <a:pt x="66287" y="43448"/>
                  </a:lnTo>
                  <a:lnTo>
                    <a:pt x="63053" y="42206"/>
                  </a:lnTo>
                  <a:lnTo>
                    <a:pt x="60000" y="41586"/>
                  </a:lnTo>
                  <a:lnTo>
                    <a:pt x="56407" y="41172"/>
                  </a:lnTo>
                  <a:lnTo>
                    <a:pt x="52455" y="40551"/>
                  </a:lnTo>
                  <a:lnTo>
                    <a:pt x="48682" y="40137"/>
                  </a:lnTo>
                  <a:lnTo>
                    <a:pt x="44191" y="40137"/>
                  </a:lnTo>
                  <a:lnTo>
                    <a:pt x="39520" y="40551"/>
                  </a:lnTo>
                  <a:lnTo>
                    <a:pt x="33413" y="40551"/>
                  </a:lnTo>
                  <a:lnTo>
                    <a:pt x="26946" y="39931"/>
                  </a:lnTo>
                  <a:lnTo>
                    <a:pt x="20479" y="38896"/>
                  </a:lnTo>
                  <a:lnTo>
                    <a:pt x="14011" y="37448"/>
                  </a:lnTo>
                  <a:lnTo>
                    <a:pt x="8443" y="36413"/>
                  </a:lnTo>
                  <a:lnTo>
                    <a:pt x="4131" y="35172"/>
                  </a:lnTo>
                  <a:lnTo>
                    <a:pt x="1077" y="34137"/>
                  </a:lnTo>
                  <a:lnTo>
                    <a:pt x="0" y="33931"/>
                  </a:lnTo>
                  <a:lnTo>
                    <a:pt x="0" y="33724"/>
                  </a:lnTo>
                  <a:lnTo>
                    <a:pt x="538" y="32689"/>
                  </a:lnTo>
                  <a:lnTo>
                    <a:pt x="1077" y="31448"/>
                  </a:lnTo>
                  <a:lnTo>
                    <a:pt x="1796" y="29793"/>
                  </a:lnTo>
                  <a:lnTo>
                    <a:pt x="3053" y="27724"/>
                  </a:lnTo>
                  <a:lnTo>
                    <a:pt x="4670" y="25241"/>
                  </a:lnTo>
                  <a:lnTo>
                    <a:pt x="6467" y="22551"/>
                  </a:lnTo>
                  <a:lnTo>
                    <a:pt x="8443" y="19862"/>
                  </a:lnTo>
                  <a:lnTo>
                    <a:pt x="11137" y="17586"/>
                  </a:lnTo>
                  <a:lnTo>
                    <a:pt x="14191" y="14896"/>
                  </a:lnTo>
                  <a:lnTo>
                    <a:pt x="17604" y="12413"/>
                  </a:lnTo>
                  <a:lnTo>
                    <a:pt x="21736" y="10137"/>
                  </a:lnTo>
                  <a:lnTo>
                    <a:pt x="26047" y="8068"/>
                  </a:lnTo>
                  <a:lnTo>
                    <a:pt x="31077" y="6413"/>
                  </a:lnTo>
                  <a:lnTo>
                    <a:pt x="36467" y="4965"/>
                  </a:lnTo>
                  <a:lnTo>
                    <a:pt x="42395" y="4344"/>
                  </a:lnTo>
                  <a:lnTo>
                    <a:pt x="47604" y="4137"/>
                  </a:lnTo>
                  <a:lnTo>
                    <a:pt x="49940" y="4137"/>
                  </a:lnTo>
                  <a:lnTo>
                    <a:pt x="50479" y="4137"/>
                  </a:lnTo>
                  <a:lnTo>
                    <a:pt x="50119" y="3724"/>
                  </a:lnTo>
                  <a:lnTo>
                    <a:pt x="49760" y="3724"/>
                  </a:lnTo>
                  <a:lnTo>
                    <a:pt x="50119" y="3517"/>
                  </a:lnTo>
                  <a:lnTo>
                    <a:pt x="52275" y="2896"/>
                  </a:lnTo>
                  <a:lnTo>
                    <a:pt x="56946" y="1655"/>
                  </a:lnTo>
                  <a:lnTo>
                    <a:pt x="64670" y="620"/>
                  </a:lnTo>
                  <a:lnTo>
                    <a:pt x="72215" y="0"/>
                  </a:lnTo>
                  <a:lnTo>
                    <a:pt x="78862" y="620"/>
                  </a:lnTo>
                  <a:lnTo>
                    <a:pt x="85329" y="2068"/>
                  </a:lnTo>
                  <a:lnTo>
                    <a:pt x="91616" y="4344"/>
                  </a:lnTo>
                  <a:lnTo>
                    <a:pt x="97005" y="7448"/>
                  </a:lnTo>
                  <a:lnTo>
                    <a:pt x="101856" y="11172"/>
                  </a:lnTo>
                  <a:lnTo>
                    <a:pt x="106526" y="16137"/>
                  </a:lnTo>
                  <a:lnTo>
                    <a:pt x="110479" y="21310"/>
                  </a:lnTo>
                  <a:lnTo>
                    <a:pt x="113532" y="27310"/>
                  </a:lnTo>
                  <a:lnTo>
                    <a:pt x="116227" y="34137"/>
                  </a:lnTo>
                  <a:lnTo>
                    <a:pt x="118203" y="41586"/>
                  </a:lnTo>
                  <a:lnTo>
                    <a:pt x="119461" y="49655"/>
                  </a:lnTo>
                  <a:lnTo>
                    <a:pt x="120000" y="58137"/>
                  </a:lnTo>
                  <a:lnTo>
                    <a:pt x="120000" y="67241"/>
                  </a:lnTo>
                  <a:lnTo>
                    <a:pt x="119101" y="76758"/>
                  </a:lnTo>
                  <a:lnTo>
                    <a:pt x="118023" y="83172"/>
                  </a:lnTo>
                  <a:lnTo>
                    <a:pt x="116407" y="89172"/>
                  </a:lnTo>
                  <a:lnTo>
                    <a:pt x="114970" y="94758"/>
                  </a:lnTo>
                  <a:lnTo>
                    <a:pt x="112994" y="99724"/>
                  </a:lnTo>
                  <a:lnTo>
                    <a:pt x="111556" y="104275"/>
                  </a:lnTo>
                  <a:lnTo>
                    <a:pt x="109940" y="107586"/>
                  </a:lnTo>
                  <a:lnTo>
                    <a:pt x="108862" y="109655"/>
                  </a:lnTo>
                  <a:lnTo>
                    <a:pt x="108682" y="110482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6" name="Shape 406"/>
            <p:cNvSpPr/>
            <p:nvPr/>
          </p:nvSpPr>
          <p:spPr>
            <a:xfrm>
              <a:off x="3906" y="1593"/>
              <a:ext cx="275" cy="18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8690" y="9032"/>
                  </a:moveTo>
                  <a:lnTo>
                    <a:pt x="111272" y="6451"/>
                  </a:lnTo>
                  <a:lnTo>
                    <a:pt x="103854" y="5161"/>
                  </a:lnTo>
                  <a:lnTo>
                    <a:pt x="95563" y="5161"/>
                  </a:lnTo>
                  <a:lnTo>
                    <a:pt x="88145" y="6451"/>
                  </a:lnTo>
                  <a:lnTo>
                    <a:pt x="79854" y="8387"/>
                  </a:lnTo>
                  <a:lnTo>
                    <a:pt x="71563" y="11612"/>
                  </a:lnTo>
                  <a:lnTo>
                    <a:pt x="64145" y="15483"/>
                  </a:lnTo>
                  <a:lnTo>
                    <a:pt x="55854" y="20000"/>
                  </a:lnTo>
                  <a:lnTo>
                    <a:pt x="48000" y="27741"/>
                  </a:lnTo>
                  <a:lnTo>
                    <a:pt x="39709" y="36129"/>
                  </a:lnTo>
                  <a:lnTo>
                    <a:pt x="32290" y="47096"/>
                  </a:lnTo>
                  <a:lnTo>
                    <a:pt x="25309" y="59354"/>
                  </a:lnTo>
                  <a:lnTo>
                    <a:pt x="18763" y="73548"/>
                  </a:lnTo>
                  <a:lnTo>
                    <a:pt x="12654" y="87096"/>
                  </a:lnTo>
                  <a:lnTo>
                    <a:pt x="6981" y="103225"/>
                  </a:lnTo>
                  <a:lnTo>
                    <a:pt x="1745" y="118709"/>
                  </a:lnTo>
                  <a:lnTo>
                    <a:pt x="1309" y="120000"/>
                  </a:lnTo>
                  <a:lnTo>
                    <a:pt x="1309" y="120000"/>
                  </a:lnTo>
                  <a:lnTo>
                    <a:pt x="872" y="120000"/>
                  </a:lnTo>
                  <a:lnTo>
                    <a:pt x="0" y="120000"/>
                  </a:lnTo>
                  <a:lnTo>
                    <a:pt x="0" y="118709"/>
                  </a:lnTo>
                  <a:lnTo>
                    <a:pt x="0" y="118064"/>
                  </a:lnTo>
                  <a:lnTo>
                    <a:pt x="0" y="116774"/>
                  </a:lnTo>
                  <a:lnTo>
                    <a:pt x="0" y="116129"/>
                  </a:lnTo>
                  <a:lnTo>
                    <a:pt x="5672" y="100000"/>
                  </a:lnTo>
                  <a:lnTo>
                    <a:pt x="11345" y="84516"/>
                  </a:lnTo>
                  <a:lnTo>
                    <a:pt x="17454" y="69677"/>
                  </a:lnTo>
                  <a:lnTo>
                    <a:pt x="24000" y="55483"/>
                  </a:lnTo>
                  <a:lnTo>
                    <a:pt x="31418" y="43225"/>
                  </a:lnTo>
                  <a:lnTo>
                    <a:pt x="38836" y="32258"/>
                  </a:lnTo>
                  <a:lnTo>
                    <a:pt x="47127" y="23225"/>
                  </a:lnTo>
                  <a:lnTo>
                    <a:pt x="55854" y="15483"/>
                  </a:lnTo>
                  <a:lnTo>
                    <a:pt x="64145" y="10967"/>
                  </a:lnTo>
                  <a:lnTo>
                    <a:pt x="71563" y="6451"/>
                  </a:lnTo>
                  <a:lnTo>
                    <a:pt x="79854" y="3225"/>
                  </a:lnTo>
                  <a:lnTo>
                    <a:pt x="88145" y="1935"/>
                  </a:lnTo>
                  <a:lnTo>
                    <a:pt x="96000" y="0"/>
                  </a:lnTo>
                  <a:lnTo>
                    <a:pt x="103854" y="645"/>
                  </a:lnTo>
                  <a:lnTo>
                    <a:pt x="112145" y="1935"/>
                  </a:lnTo>
                  <a:lnTo>
                    <a:pt x="119563" y="4516"/>
                  </a:lnTo>
                  <a:lnTo>
                    <a:pt x="120000" y="5161"/>
                  </a:lnTo>
                  <a:lnTo>
                    <a:pt x="120000" y="6451"/>
                  </a:lnTo>
                  <a:lnTo>
                    <a:pt x="120000" y="7096"/>
                  </a:lnTo>
                  <a:lnTo>
                    <a:pt x="120000" y="8387"/>
                  </a:lnTo>
                  <a:lnTo>
                    <a:pt x="120000" y="9032"/>
                  </a:lnTo>
                  <a:lnTo>
                    <a:pt x="119563" y="9032"/>
                  </a:lnTo>
                  <a:lnTo>
                    <a:pt x="119563" y="9032"/>
                  </a:lnTo>
                  <a:lnTo>
                    <a:pt x="118690" y="9032"/>
                  </a:lnTo>
                  <a:lnTo>
                    <a:pt x="118690" y="9032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7" name="Shape 407"/>
            <p:cNvSpPr/>
            <p:nvPr/>
          </p:nvSpPr>
          <p:spPr>
            <a:xfrm>
              <a:off x="4175" y="1597"/>
              <a:ext cx="156" cy="27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528" y="3440"/>
                  </a:moveTo>
                  <a:lnTo>
                    <a:pt x="14522" y="5161"/>
                  </a:lnTo>
                  <a:lnTo>
                    <a:pt x="27515" y="8172"/>
                  </a:lnTo>
                  <a:lnTo>
                    <a:pt x="39745" y="11182"/>
                  </a:lnTo>
                  <a:lnTo>
                    <a:pt x="51974" y="15483"/>
                  </a:lnTo>
                  <a:lnTo>
                    <a:pt x="63439" y="20645"/>
                  </a:lnTo>
                  <a:lnTo>
                    <a:pt x="73375" y="26236"/>
                  </a:lnTo>
                  <a:lnTo>
                    <a:pt x="83312" y="32258"/>
                  </a:lnTo>
                  <a:lnTo>
                    <a:pt x="91719" y="38709"/>
                  </a:lnTo>
                  <a:lnTo>
                    <a:pt x="107006" y="54623"/>
                  </a:lnTo>
                  <a:lnTo>
                    <a:pt x="113885" y="74408"/>
                  </a:lnTo>
                  <a:lnTo>
                    <a:pt x="114649" y="96344"/>
                  </a:lnTo>
                  <a:lnTo>
                    <a:pt x="111592" y="118709"/>
                  </a:lnTo>
                  <a:lnTo>
                    <a:pt x="111592" y="119139"/>
                  </a:lnTo>
                  <a:lnTo>
                    <a:pt x="112356" y="119139"/>
                  </a:lnTo>
                  <a:lnTo>
                    <a:pt x="112356" y="120000"/>
                  </a:lnTo>
                  <a:lnTo>
                    <a:pt x="113885" y="120000"/>
                  </a:lnTo>
                  <a:lnTo>
                    <a:pt x="114649" y="120000"/>
                  </a:lnTo>
                  <a:lnTo>
                    <a:pt x="114649" y="119139"/>
                  </a:lnTo>
                  <a:lnTo>
                    <a:pt x="116178" y="118709"/>
                  </a:lnTo>
                  <a:lnTo>
                    <a:pt x="116178" y="117849"/>
                  </a:lnTo>
                  <a:lnTo>
                    <a:pt x="120000" y="95053"/>
                  </a:lnTo>
                  <a:lnTo>
                    <a:pt x="119235" y="73118"/>
                  </a:lnTo>
                  <a:lnTo>
                    <a:pt x="111592" y="53333"/>
                  </a:lnTo>
                  <a:lnTo>
                    <a:pt x="94777" y="36129"/>
                  </a:lnTo>
                  <a:lnTo>
                    <a:pt x="86369" y="29247"/>
                  </a:lnTo>
                  <a:lnTo>
                    <a:pt x="76433" y="23655"/>
                  </a:lnTo>
                  <a:lnTo>
                    <a:pt x="66496" y="18064"/>
                  </a:lnTo>
                  <a:lnTo>
                    <a:pt x="55031" y="13333"/>
                  </a:lnTo>
                  <a:lnTo>
                    <a:pt x="43566" y="9032"/>
                  </a:lnTo>
                  <a:lnTo>
                    <a:pt x="31337" y="5161"/>
                  </a:lnTo>
                  <a:lnTo>
                    <a:pt x="18343" y="2150"/>
                  </a:lnTo>
                  <a:lnTo>
                    <a:pt x="3821" y="0"/>
                  </a:lnTo>
                  <a:lnTo>
                    <a:pt x="2292" y="0"/>
                  </a:lnTo>
                  <a:lnTo>
                    <a:pt x="2292" y="860"/>
                  </a:lnTo>
                  <a:lnTo>
                    <a:pt x="1528" y="860"/>
                  </a:lnTo>
                  <a:lnTo>
                    <a:pt x="0" y="1290"/>
                  </a:lnTo>
                  <a:lnTo>
                    <a:pt x="0" y="2150"/>
                  </a:lnTo>
                  <a:lnTo>
                    <a:pt x="0" y="2580"/>
                  </a:lnTo>
                  <a:lnTo>
                    <a:pt x="0" y="3440"/>
                  </a:lnTo>
                  <a:lnTo>
                    <a:pt x="1528" y="3440"/>
                  </a:lnTo>
                  <a:lnTo>
                    <a:pt x="1528" y="3440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8" name="Shape 408"/>
            <p:cNvSpPr/>
            <p:nvPr/>
          </p:nvSpPr>
          <p:spPr>
            <a:xfrm>
              <a:off x="4040" y="1596"/>
              <a:ext cx="142" cy="20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8309" y="4637"/>
                  </a:moveTo>
                  <a:lnTo>
                    <a:pt x="107323" y="12173"/>
                  </a:lnTo>
                  <a:lnTo>
                    <a:pt x="98028" y="19710"/>
                  </a:lnTo>
                  <a:lnTo>
                    <a:pt x="87042" y="27246"/>
                  </a:lnTo>
                  <a:lnTo>
                    <a:pt x="76901" y="34782"/>
                  </a:lnTo>
                  <a:lnTo>
                    <a:pt x="67605" y="43478"/>
                  </a:lnTo>
                  <a:lnTo>
                    <a:pt x="57464" y="51594"/>
                  </a:lnTo>
                  <a:lnTo>
                    <a:pt x="46478" y="60869"/>
                  </a:lnTo>
                  <a:lnTo>
                    <a:pt x="37183" y="70144"/>
                  </a:lnTo>
                  <a:lnTo>
                    <a:pt x="26197" y="80579"/>
                  </a:lnTo>
                  <a:lnTo>
                    <a:pt x="17746" y="92753"/>
                  </a:lnTo>
                  <a:lnTo>
                    <a:pt x="10140" y="104927"/>
                  </a:lnTo>
                  <a:lnTo>
                    <a:pt x="4225" y="118260"/>
                  </a:lnTo>
                  <a:lnTo>
                    <a:pt x="4225" y="119420"/>
                  </a:lnTo>
                  <a:lnTo>
                    <a:pt x="2535" y="119420"/>
                  </a:lnTo>
                  <a:lnTo>
                    <a:pt x="2535" y="120000"/>
                  </a:lnTo>
                  <a:lnTo>
                    <a:pt x="1690" y="120000"/>
                  </a:lnTo>
                  <a:lnTo>
                    <a:pt x="0" y="119420"/>
                  </a:lnTo>
                  <a:lnTo>
                    <a:pt x="0" y="118260"/>
                  </a:lnTo>
                  <a:lnTo>
                    <a:pt x="0" y="117681"/>
                  </a:lnTo>
                  <a:lnTo>
                    <a:pt x="0" y="116521"/>
                  </a:lnTo>
                  <a:lnTo>
                    <a:pt x="9295" y="97391"/>
                  </a:lnTo>
                  <a:lnTo>
                    <a:pt x="21126" y="80579"/>
                  </a:lnTo>
                  <a:lnTo>
                    <a:pt x="34647" y="64927"/>
                  </a:lnTo>
                  <a:lnTo>
                    <a:pt x="49014" y="50434"/>
                  </a:lnTo>
                  <a:lnTo>
                    <a:pt x="65915" y="38260"/>
                  </a:lnTo>
                  <a:lnTo>
                    <a:pt x="82816" y="25507"/>
                  </a:lnTo>
                  <a:lnTo>
                    <a:pt x="100563" y="13333"/>
                  </a:lnTo>
                  <a:lnTo>
                    <a:pt x="115774" y="579"/>
                  </a:lnTo>
                  <a:lnTo>
                    <a:pt x="117464" y="0"/>
                  </a:lnTo>
                  <a:lnTo>
                    <a:pt x="117464" y="0"/>
                  </a:lnTo>
                  <a:lnTo>
                    <a:pt x="118309" y="0"/>
                  </a:lnTo>
                  <a:lnTo>
                    <a:pt x="118309" y="579"/>
                  </a:lnTo>
                  <a:lnTo>
                    <a:pt x="120000" y="1159"/>
                  </a:lnTo>
                  <a:lnTo>
                    <a:pt x="120000" y="2898"/>
                  </a:lnTo>
                  <a:lnTo>
                    <a:pt x="120000" y="4057"/>
                  </a:lnTo>
                  <a:lnTo>
                    <a:pt x="118309" y="4637"/>
                  </a:lnTo>
                  <a:lnTo>
                    <a:pt x="118309" y="4637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9" name="Shape 409"/>
            <p:cNvSpPr/>
            <p:nvPr/>
          </p:nvSpPr>
          <p:spPr>
            <a:xfrm>
              <a:off x="4163" y="1589"/>
              <a:ext cx="328" cy="58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7" y="612"/>
                  </a:moveTo>
                  <a:lnTo>
                    <a:pt x="3658" y="204"/>
                  </a:lnTo>
                  <a:lnTo>
                    <a:pt x="6219" y="204"/>
                  </a:lnTo>
                  <a:lnTo>
                    <a:pt x="8780" y="0"/>
                  </a:lnTo>
                  <a:lnTo>
                    <a:pt x="12073" y="0"/>
                  </a:lnTo>
                  <a:lnTo>
                    <a:pt x="14634" y="204"/>
                  </a:lnTo>
                  <a:lnTo>
                    <a:pt x="17195" y="204"/>
                  </a:lnTo>
                  <a:lnTo>
                    <a:pt x="20121" y="204"/>
                  </a:lnTo>
                  <a:lnTo>
                    <a:pt x="22682" y="204"/>
                  </a:lnTo>
                  <a:lnTo>
                    <a:pt x="25243" y="204"/>
                  </a:lnTo>
                  <a:lnTo>
                    <a:pt x="27804" y="204"/>
                  </a:lnTo>
                  <a:lnTo>
                    <a:pt x="30365" y="612"/>
                  </a:lnTo>
                  <a:lnTo>
                    <a:pt x="33292" y="612"/>
                  </a:lnTo>
                  <a:lnTo>
                    <a:pt x="35853" y="816"/>
                  </a:lnTo>
                  <a:lnTo>
                    <a:pt x="38414" y="1224"/>
                  </a:lnTo>
                  <a:lnTo>
                    <a:pt x="40975" y="1224"/>
                  </a:lnTo>
                  <a:lnTo>
                    <a:pt x="43902" y="1428"/>
                  </a:lnTo>
                  <a:lnTo>
                    <a:pt x="46829" y="1632"/>
                  </a:lnTo>
                  <a:lnTo>
                    <a:pt x="49390" y="2040"/>
                  </a:lnTo>
                  <a:lnTo>
                    <a:pt x="52682" y="2653"/>
                  </a:lnTo>
                  <a:lnTo>
                    <a:pt x="55975" y="2857"/>
                  </a:lnTo>
                  <a:lnTo>
                    <a:pt x="58536" y="3469"/>
                  </a:lnTo>
                  <a:lnTo>
                    <a:pt x="61463" y="4081"/>
                  </a:lnTo>
                  <a:lnTo>
                    <a:pt x="64390" y="4897"/>
                  </a:lnTo>
                  <a:lnTo>
                    <a:pt x="66951" y="5918"/>
                  </a:lnTo>
                  <a:lnTo>
                    <a:pt x="70975" y="7551"/>
                  </a:lnTo>
                  <a:lnTo>
                    <a:pt x="74634" y="8979"/>
                  </a:lnTo>
                  <a:lnTo>
                    <a:pt x="79024" y="10816"/>
                  </a:lnTo>
                  <a:lnTo>
                    <a:pt x="82682" y="12653"/>
                  </a:lnTo>
                  <a:lnTo>
                    <a:pt x="86341" y="14285"/>
                  </a:lnTo>
                  <a:lnTo>
                    <a:pt x="89634" y="16530"/>
                  </a:lnTo>
                  <a:lnTo>
                    <a:pt x="92560" y="18571"/>
                  </a:lnTo>
                  <a:lnTo>
                    <a:pt x="95853" y="20612"/>
                  </a:lnTo>
                  <a:lnTo>
                    <a:pt x="98414" y="22653"/>
                  </a:lnTo>
                  <a:lnTo>
                    <a:pt x="101341" y="24693"/>
                  </a:lnTo>
                  <a:lnTo>
                    <a:pt x="103902" y="26938"/>
                  </a:lnTo>
                  <a:lnTo>
                    <a:pt x="105731" y="28979"/>
                  </a:lnTo>
                  <a:lnTo>
                    <a:pt x="107926" y="31428"/>
                  </a:lnTo>
                  <a:lnTo>
                    <a:pt x="110121" y="33877"/>
                  </a:lnTo>
                  <a:lnTo>
                    <a:pt x="111585" y="36122"/>
                  </a:lnTo>
                  <a:lnTo>
                    <a:pt x="112682" y="38571"/>
                  </a:lnTo>
                  <a:lnTo>
                    <a:pt x="117073" y="48571"/>
                  </a:lnTo>
                  <a:lnTo>
                    <a:pt x="119634" y="58571"/>
                  </a:lnTo>
                  <a:lnTo>
                    <a:pt x="120000" y="68571"/>
                  </a:lnTo>
                  <a:lnTo>
                    <a:pt x="118536" y="78775"/>
                  </a:lnTo>
                  <a:lnTo>
                    <a:pt x="117073" y="84081"/>
                  </a:lnTo>
                  <a:lnTo>
                    <a:pt x="114878" y="88979"/>
                  </a:lnTo>
                  <a:lnTo>
                    <a:pt x="112317" y="94081"/>
                  </a:lnTo>
                  <a:lnTo>
                    <a:pt x="108658" y="98979"/>
                  </a:lnTo>
                  <a:lnTo>
                    <a:pt x="106463" y="101632"/>
                  </a:lnTo>
                  <a:lnTo>
                    <a:pt x="105000" y="104285"/>
                  </a:lnTo>
                  <a:lnTo>
                    <a:pt x="102804" y="106938"/>
                  </a:lnTo>
                  <a:lnTo>
                    <a:pt x="101341" y="109591"/>
                  </a:lnTo>
                  <a:lnTo>
                    <a:pt x="99146" y="112244"/>
                  </a:lnTo>
                  <a:lnTo>
                    <a:pt x="96951" y="114897"/>
                  </a:lnTo>
                  <a:lnTo>
                    <a:pt x="94390" y="117346"/>
                  </a:lnTo>
                  <a:lnTo>
                    <a:pt x="91097" y="119591"/>
                  </a:lnTo>
                  <a:lnTo>
                    <a:pt x="90731" y="120000"/>
                  </a:lnTo>
                  <a:lnTo>
                    <a:pt x="90000" y="120000"/>
                  </a:lnTo>
                  <a:lnTo>
                    <a:pt x="89634" y="120000"/>
                  </a:lnTo>
                  <a:lnTo>
                    <a:pt x="88902" y="120000"/>
                  </a:lnTo>
                  <a:lnTo>
                    <a:pt x="88536" y="120000"/>
                  </a:lnTo>
                  <a:lnTo>
                    <a:pt x="88170" y="119591"/>
                  </a:lnTo>
                  <a:lnTo>
                    <a:pt x="88170" y="119387"/>
                  </a:lnTo>
                  <a:lnTo>
                    <a:pt x="88170" y="118979"/>
                  </a:lnTo>
                  <a:lnTo>
                    <a:pt x="89634" y="117346"/>
                  </a:lnTo>
                  <a:lnTo>
                    <a:pt x="91829" y="115714"/>
                  </a:lnTo>
                  <a:lnTo>
                    <a:pt x="93658" y="114693"/>
                  </a:lnTo>
                  <a:lnTo>
                    <a:pt x="95487" y="112857"/>
                  </a:lnTo>
                  <a:lnTo>
                    <a:pt x="98048" y="109387"/>
                  </a:lnTo>
                  <a:lnTo>
                    <a:pt x="100243" y="105918"/>
                  </a:lnTo>
                  <a:lnTo>
                    <a:pt x="102804" y="102653"/>
                  </a:lnTo>
                  <a:lnTo>
                    <a:pt x="105365" y="98979"/>
                  </a:lnTo>
                  <a:lnTo>
                    <a:pt x="107560" y="95510"/>
                  </a:lnTo>
                  <a:lnTo>
                    <a:pt x="109756" y="92040"/>
                  </a:lnTo>
                  <a:lnTo>
                    <a:pt x="111585" y="88367"/>
                  </a:lnTo>
                  <a:lnTo>
                    <a:pt x="113414" y="84897"/>
                  </a:lnTo>
                  <a:lnTo>
                    <a:pt x="116341" y="74897"/>
                  </a:lnTo>
                  <a:lnTo>
                    <a:pt x="117073" y="64693"/>
                  </a:lnTo>
                  <a:lnTo>
                    <a:pt x="115975" y="54693"/>
                  </a:lnTo>
                  <a:lnTo>
                    <a:pt x="112682" y="44693"/>
                  </a:lnTo>
                  <a:lnTo>
                    <a:pt x="111219" y="41428"/>
                  </a:lnTo>
                  <a:lnTo>
                    <a:pt x="109756" y="38571"/>
                  </a:lnTo>
                  <a:lnTo>
                    <a:pt x="107926" y="35510"/>
                  </a:lnTo>
                  <a:lnTo>
                    <a:pt x="105731" y="32653"/>
                  </a:lnTo>
                  <a:lnTo>
                    <a:pt x="103170" y="30000"/>
                  </a:lnTo>
                  <a:lnTo>
                    <a:pt x="100243" y="26938"/>
                  </a:lnTo>
                  <a:lnTo>
                    <a:pt x="96951" y="24285"/>
                  </a:lnTo>
                  <a:lnTo>
                    <a:pt x="93658" y="21632"/>
                  </a:lnTo>
                  <a:lnTo>
                    <a:pt x="91097" y="19591"/>
                  </a:lnTo>
                  <a:lnTo>
                    <a:pt x="88170" y="17959"/>
                  </a:lnTo>
                  <a:lnTo>
                    <a:pt x="84878" y="16122"/>
                  </a:lnTo>
                  <a:lnTo>
                    <a:pt x="81585" y="14285"/>
                  </a:lnTo>
                  <a:lnTo>
                    <a:pt x="77926" y="12857"/>
                  </a:lnTo>
                  <a:lnTo>
                    <a:pt x="74634" y="11224"/>
                  </a:lnTo>
                  <a:lnTo>
                    <a:pt x="70975" y="9591"/>
                  </a:lnTo>
                  <a:lnTo>
                    <a:pt x="67317" y="8163"/>
                  </a:lnTo>
                  <a:lnTo>
                    <a:pt x="60731" y="5918"/>
                  </a:lnTo>
                  <a:lnTo>
                    <a:pt x="52682" y="4081"/>
                  </a:lnTo>
                  <a:lnTo>
                    <a:pt x="44634" y="2857"/>
                  </a:lnTo>
                  <a:lnTo>
                    <a:pt x="36219" y="2244"/>
                  </a:lnTo>
                  <a:lnTo>
                    <a:pt x="27804" y="1632"/>
                  </a:lnTo>
                  <a:lnTo>
                    <a:pt x="19024" y="1632"/>
                  </a:lnTo>
                  <a:lnTo>
                    <a:pt x="10609" y="1632"/>
                  </a:lnTo>
                  <a:lnTo>
                    <a:pt x="2195" y="2040"/>
                  </a:lnTo>
                  <a:lnTo>
                    <a:pt x="1463" y="2040"/>
                  </a:lnTo>
                  <a:lnTo>
                    <a:pt x="1097" y="2040"/>
                  </a:lnTo>
                  <a:lnTo>
                    <a:pt x="365" y="1632"/>
                  </a:lnTo>
                  <a:lnTo>
                    <a:pt x="0" y="1428"/>
                  </a:lnTo>
                  <a:lnTo>
                    <a:pt x="0" y="1224"/>
                  </a:lnTo>
                  <a:lnTo>
                    <a:pt x="365" y="816"/>
                  </a:lnTo>
                  <a:lnTo>
                    <a:pt x="365" y="612"/>
                  </a:lnTo>
                  <a:lnTo>
                    <a:pt x="1097" y="612"/>
                  </a:lnTo>
                  <a:lnTo>
                    <a:pt x="1097" y="612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0" name="Shape 410"/>
            <p:cNvSpPr/>
            <p:nvPr/>
          </p:nvSpPr>
          <p:spPr>
            <a:xfrm>
              <a:off x="4052" y="1853"/>
              <a:ext cx="228" cy="10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1877" y="120000"/>
                  </a:moveTo>
                  <a:lnTo>
                    <a:pt x="39825" y="116504"/>
                  </a:lnTo>
                  <a:lnTo>
                    <a:pt x="29868" y="111844"/>
                  </a:lnTo>
                  <a:lnTo>
                    <a:pt x="20960" y="104854"/>
                  </a:lnTo>
                  <a:lnTo>
                    <a:pt x="13624" y="97864"/>
                  </a:lnTo>
                  <a:lnTo>
                    <a:pt x="7336" y="90873"/>
                  </a:lnTo>
                  <a:lnTo>
                    <a:pt x="3668" y="86213"/>
                  </a:lnTo>
                  <a:lnTo>
                    <a:pt x="524" y="82718"/>
                  </a:lnTo>
                  <a:lnTo>
                    <a:pt x="0" y="81553"/>
                  </a:lnTo>
                  <a:lnTo>
                    <a:pt x="1048" y="78058"/>
                  </a:lnTo>
                  <a:lnTo>
                    <a:pt x="4192" y="69902"/>
                  </a:lnTo>
                  <a:lnTo>
                    <a:pt x="9432" y="57087"/>
                  </a:lnTo>
                  <a:lnTo>
                    <a:pt x="17292" y="43106"/>
                  </a:lnTo>
                  <a:lnTo>
                    <a:pt x="25676" y="29126"/>
                  </a:lnTo>
                  <a:lnTo>
                    <a:pt x="34585" y="15145"/>
                  </a:lnTo>
                  <a:lnTo>
                    <a:pt x="44541" y="5825"/>
                  </a:lnTo>
                  <a:lnTo>
                    <a:pt x="55021" y="0"/>
                  </a:lnTo>
                  <a:lnTo>
                    <a:pt x="71266" y="2330"/>
                  </a:lnTo>
                  <a:lnTo>
                    <a:pt x="84890" y="10485"/>
                  </a:lnTo>
                  <a:lnTo>
                    <a:pt x="96419" y="24466"/>
                  </a:lnTo>
                  <a:lnTo>
                    <a:pt x="105327" y="39611"/>
                  </a:lnTo>
                  <a:lnTo>
                    <a:pt x="111615" y="54757"/>
                  </a:lnTo>
                  <a:lnTo>
                    <a:pt x="115807" y="67572"/>
                  </a:lnTo>
                  <a:lnTo>
                    <a:pt x="118951" y="78058"/>
                  </a:lnTo>
                  <a:lnTo>
                    <a:pt x="119999" y="81553"/>
                  </a:lnTo>
                  <a:lnTo>
                    <a:pt x="118427" y="82718"/>
                  </a:lnTo>
                  <a:lnTo>
                    <a:pt x="115283" y="87378"/>
                  </a:lnTo>
                  <a:lnTo>
                    <a:pt x="108995" y="94368"/>
                  </a:lnTo>
                  <a:lnTo>
                    <a:pt x="101659" y="102524"/>
                  </a:lnTo>
                  <a:lnTo>
                    <a:pt x="91703" y="109514"/>
                  </a:lnTo>
                  <a:lnTo>
                    <a:pt x="79650" y="116504"/>
                  </a:lnTo>
                  <a:lnTo>
                    <a:pt x="67074" y="120000"/>
                  </a:lnTo>
                  <a:lnTo>
                    <a:pt x="51877" y="120000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1" name="Shape 411"/>
            <p:cNvSpPr/>
            <p:nvPr/>
          </p:nvSpPr>
          <p:spPr>
            <a:xfrm>
              <a:off x="4066" y="1880"/>
              <a:ext cx="187" cy="6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86769"/>
                  </a:moveTo>
                  <a:lnTo>
                    <a:pt x="116170" y="90461"/>
                  </a:lnTo>
                  <a:lnTo>
                    <a:pt x="110425" y="96000"/>
                  </a:lnTo>
                  <a:lnTo>
                    <a:pt x="102127" y="101538"/>
                  </a:lnTo>
                  <a:lnTo>
                    <a:pt x="93829" y="105230"/>
                  </a:lnTo>
                  <a:lnTo>
                    <a:pt x="84255" y="110769"/>
                  </a:lnTo>
                  <a:lnTo>
                    <a:pt x="74680" y="114461"/>
                  </a:lnTo>
                  <a:lnTo>
                    <a:pt x="64468" y="120000"/>
                  </a:lnTo>
                  <a:lnTo>
                    <a:pt x="55531" y="120000"/>
                  </a:lnTo>
                  <a:lnTo>
                    <a:pt x="43404" y="120000"/>
                  </a:lnTo>
                  <a:lnTo>
                    <a:pt x="33191" y="114461"/>
                  </a:lnTo>
                  <a:lnTo>
                    <a:pt x="24255" y="105230"/>
                  </a:lnTo>
                  <a:lnTo>
                    <a:pt x="15957" y="97846"/>
                  </a:lnTo>
                  <a:lnTo>
                    <a:pt x="9574" y="90461"/>
                  </a:lnTo>
                  <a:lnTo>
                    <a:pt x="3829" y="84923"/>
                  </a:lnTo>
                  <a:lnTo>
                    <a:pt x="1276" y="79384"/>
                  </a:lnTo>
                  <a:lnTo>
                    <a:pt x="0" y="77538"/>
                  </a:lnTo>
                  <a:lnTo>
                    <a:pt x="1276" y="77538"/>
                  </a:lnTo>
                  <a:lnTo>
                    <a:pt x="1914" y="72000"/>
                  </a:lnTo>
                  <a:lnTo>
                    <a:pt x="3829" y="68307"/>
                  </a:lnTo>
                  <a:lnTo>
                    <a:pt x="7021" y="60923"/>
                  </a:lnTo>
                  <a:lnTo>
                    <a:pt x="26808" y="25846"/>
                  </a:lnTo>
                  <a:lnTo>
                    <a:pt x="45957" y="5538"/>
                  </a:lnTo>
                  <a:lnTo>
                    <a:pt x="63829" y="0"/>
                  </a:lnTo>
                  <a:lnTo>
                    <a:pt x="80425" y="1846"/>
                  </a:lnTo>
                  <a:lnTo>
                    <a:pt x="95106" y="16615"/>
                  </a:lnTo>
                  <a:lnTo>
                    <a:pt x="107234" y="36923"/>
                  </a:lnTo>
                  <a:lnTo>
                    <a:pt x="114893" y="60923"/>
                  </a:lnTo>
                  <a:lnTo>
                    <a:pt x="120000" y="867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2" name="Shape 412"/>
            <p:cNvSpPr/>
            <p:nvPr/>
          </p:nvSpPr>
          <p:spPr>
            <a:xfrm>
              <a:off x="4091" y="1890"/>
              <a:ext cx="49" cy="4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6326" y="120000"/>
                  </a:moveTo>
                  <a:lnTo>
                    <a:pt x="31836" y="114893"/>
                  </a:lnTo>
                  <a:lnTo>
                    <a:pt x="14693" y="99574"/>
                  </a:lnTo>
                  <a:lnTo>
                    <a:pt x="2448" y="76595"/>
                  </a:lnTo>
                  <a:lnTo>
                    <a:pt x="0" y="56170"/>
                  </a:lnTo>
                  <a:lnTo>
                    <a:pt x="7346" y="33191"/>
                  </a:lnTo>
                  <a:lnTo>
                    <a:pt x="22040" y="15319"/>
                  </a:lnTo>
                  <a:lnTo>
                    <a:pt x="41632" y="2553"/>
                  </a:lnTo>
                  <a:lnTo>
                    <a:pt x="66122" y="0"/>
                  </a:lnTo>
                  <a:lnTo>
                    <a:pt x="88163" y="7659"/>
                  </a:lnTo>
                  <a:lnTo>
                    <a:pt x="105306" y="22978"/>
                  </a:lnTo>
                  <a:lnTo>
                    <a:pt x="115102" y="43404"/>
                  </a:lnTo>
                  <a:lnTo>
                    <a:pt x="119999" y="66382"/>
                  </a:lnTo>
                  <a:lnTo>
                    <a:pt x="112653" y="91914"/>
                  </a:lnTo>
                  <a:lnTo>
                    <a:pt x="97959" y="109787"/>
                  </a:lnTo>
                  <a:lnTo>
                    <a:pt x="78367" y="117446"/>
                  </a:lnTo>
                  <a:lnTo>
                    <a:pt x="56326" y="120000"/>
                  </a:lnTo>
                  <a:close/>
                </a:path>
              </a:pathLst>
            </a:custGeom>
            <a:solidFill>
              <a:srgbClr val="0072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3" name="Shape 413"/>
            <p:cNvSpPr/>
            <p:nvPr/>
          </p:nvSpPr>
          <p:spPr>
            <a:xfrm>
              <a:off x="4097" y="1900"/>
              <a:ext cx="33" cy="3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0909" y="120000"/>
                  </a:moveTo>
                  <a:lnTo>
                    <a:pt x="29090" y="116129"/>
                  </a:lnTo>
                  <a:lnTo>
                    <a:pt x="14545" y="100645"/>
                  </a:lnTo>
                  <a:lnTo>
                    <a:pt x="3636" y="77419"/>
                  </a:lnTo>
                  <a:lnTo>
                    <a:pt x="0" y="54193"/>
                  </a:lnTo>
                  <a:lnTo>
                    <a:pt x="3636" y="30967"/>
                  </a:lnTo>
                  <a:lnTo>
                    <a:pt x="18181" y="15483"/>
                  </a:lnTo>
                  <a:lnTo>
                    <a:pt x="40000" y="3870"/>
                  </a:lnTo>
                  <a:lnTo>
                    <a:pt x="61818" y="0"/>
                  </a:lnTo>
                  <a:lnTo>
                    <a:pt x="87272" y="3870"/>
                  </a:lnTo>
                  <a:lnTo>
                    <a:pt x="101818" y="19354"/>
                  </a:lnTo>
                  <a:lnTo>
                    <a:pt x="112727" y="42580"/>
                  </a:lnTo>
                  <a:lnTo>
                    <a:pt x="120000" y="65806"/>
                  </a:lnTo>
                  <a:lnTo>
                    <a:pt x="112727" y="89032"/>
                  </a:lnTo>
                  <a:lnTo>
                    <a:pt x="98181" y="108387"/>
                  </a:lnTo>
                  <a:lnTo>
                    <a:pt x="76363" y="120000"/>
                  </a:lnTo>
                  <a:lnTo>
                    <a:pt x="50909" y="120000"/>
                  </a:lnTo>
                  <a:close/>
                </a:path>
              </a:pathLst>
            </a:custGeom>
            <a:solidFill>
              <a:srgbClr val="7FA54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4" name="Shape 414"/>
            <p:cNvSpPr/>
            <p:nvPr/>
          </p:nvSpPr>
          <p:spPr>
            <a:xfrm>
              <a:off x="4102" y="1904"/>
              <a:ext cx="22" cy="2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120000"/>
                  </a:moveTo>
                  <a:lnTo>
                    <a:pt x="32727" y="108571"/>
                  </a:lnTo>
                  <a:lnTo>
                    <a:pt x="10909" y="91428"/>
                  </a:lnTo>
                  <a:lnTo>
                    <a:pt x="0" y="74285"/>
                  </a:lnTo>
                  <a:lnTo>
                    <a:pt x="0" y="51428"/>
                  </a:lnTo>
                  <a:lnTo>
                    <a:pt x="10909" y="28571"/>
                  </a:lnTo>
                  <a:lnTo>
                    <a:pt x="27272" y="11428"/>
                  </a:lnTo>
                  <a:lnTo>
                    <a:pt x="43636" y="0"/>
                  </a:lnTo>
                  <a:lnTo>
                    <a:pt x="65454" y="0"/>
                  </a:lnTo>
                  <a:lnTo>
                    <a:pt x="87272" y="11428"/>
                  </a:lnTo>
                  <a:lnTo>
                    <a:pt x="103636" y="17142"/>
                  </a:lnTo>
                  <a:lnTo>
                    <a:pt x="114545" y="45714"/>
                  </a:lnTo>
                  <a:lnTo>
                    <a:pt x="120000" y="68571"/>
                  </a:lnTo>
                  <a:lnTo>
                    <a:pt x="114545" y="91428"/>
                  </a:lnTo>
                  <a:lnTo>
                    <a:pt x="103636" y="108571"/>
                  </a:lnTo>
                  <a:lnTo>
                    <a:pt x="81818" y="120000"/>
                  </a:lnTo>
                  <a:lnTo>
                    <a:pt x="60000" y="1200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5" name="Shape 415"/>
            <p:cNvSpPr/>
            <p:nvPr/>
          </p:nvSpPr>
          <p:spPr>
            <a:xfrm>
              <a:off x="4070" y="1863"/>
              <a:ext cx="189" cy="5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7578" y="94117"/>
                  </a:lnTo>
                  <a:lnTo>
                    <a:pt x="15789" y="70588"/>
                  </a:lnTo>
                  <a:lnTo>
                    <a:pt x="24631" y="49411"/>
                  </a:lnTo>
                  <a:lnTo>
                    <a:pt x="34736" y="32941"/>
                  </a:lnTo>
                  <a:lnTo>
                    <a:pt x="43578" y="18823"/>
                  </a:lnTo>
                  <a:lnTo>
                    <a:pt x="53052" y="9411"/>
                  </a:lnTo>
                  <a:lnTo>
                    <a:pt x="61263" y="2352"/>
                  </a:lnTo>
                  <a:lnTo>
                    <a:pt x="68210" y="0"/>
                  </a:lnTo>
                  <a:lnTo>
                    <a:pt x="84000" y="4705"/>
                  </a:lnTo>
                  <a:lnTo>
                    <a:pt x="96000" y="18823"/>
                  </a:lnTo>
                  <a:lnTo>
                    <a:pt x="104842" y="40000"/>
                  </a:lnTo>
                  <a:lnTo>
                    <a:pt x="111789" y="61176"/>
                  </a:lnTo>
                  <a:lnTo>
                    <a:pt x="115578" y="84705"/>
                  </a:lnTo>
                  <a:lnTo>
                    <a:pt x="118736" y="103529"/>
                  </a:lnTo>
                  <a:lnTo>
                    <a:pt x="120000" y="115294"/>
                  </a:lnTo>
                  <a:lnTo>
                    <a:pt x="120000" y="120000"/>
                  </a:lnTo>
                  <a:lnTo>
                    <a:pt x="118736" y="115294"/>
                  </a:lnTo>
                  <a:lnTo>
                    <a:pt x="113052" y="103529"/>
                  </a:lnTo>
                  <a:lnTo>
                    <a:pt x="102947" y="87058"/>
                  </a:lnTo>
                  <a:lnTo>
                    <a:pt x="90315" y="72941"/>
                  </a:lnTo>
                  <a:lnTo>
                    <a:pt x="73263" y="63529"/>
                  </a:lnTo>
                  <a:lnTo>
                    <a:pt x="51789" y="65882"/>
                  </a:lnTo>
                  <a:lnTo>
                    <a:pt x="28421" y="84705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6" name="Shape 416"/>
            <p:cNvSpPr/>
            <p:nvPr/>
          </p:nvSpPr>
          <p:spPr>
            <a:xfrm>
              <a:off x="4068" y="1885"/>
              <a:ext cx="206" cy="4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20000"/>
                  </a:moveTo>
                  <a:lnTo>
                    <a:pt x="118252" y="108837"/>
                  </a:lnTo>
                  <a:lnTo>
                    <a:pt x="113009" y="83720"/>
                  </a:lnTo>
                  <a:lnTo>
                    <a:pt x="104854" y="53023"/>
                  </a:lnTo>
                  <a:lnTo>
                    <a:pt x="92038" y="19534"/>
                  </a:lnTo>
                  <a:lnTo>
                    <a:pt x="75728" y="0"/>
                  </a:lnTo>
                  <a:lnTo>
                    <a:pt x="54757" y="0"/>
                  </a:lnTo>
                  <a:lnTo>
                    <a:pt x="29126" y="27906"/>
                  </a:lnTo>
                  <a:lnTo>
                    <a:pt x="0" y="92093"/>
                  </a:lnTo>
                  <a:lnTo>
                    <a:pt x="3495" y="83720"/>
                  </a:lnTo>
                  <a:lnTo>
                    <a:pt x="11650" y="69767"/>
                  </a:lnTo>
                  <a:lnTo>
                    <a:pt x="25048" y="47441"/>
                  </a:lnTo>
                  <a:lnTo>
                    <a:pt x="40776" y="33488"/>
                  </a:lnTo>
                  <a:lnTo>
                    <a:pt x="60582" y="25116"/>
                  </a:lnTo>
                  <a:lnTo>
                    <a:pt x="80388" y="33488"/>
                  </a:lnTo>
                  <a:lnTo>
                    <a:pt x="100776" y="61395"/>
                  </a:lnTo>
                  <a:lnTo>
                    <a:pt x="120000" y="1200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7" name="Shape 417"/>
            <p:cNvSpPr/>
            <p:nvPr/>
          </p:nvSpPr>
          <p:spPr>
            <a:xfrm>
              <a:off x="3800" y="1806"/>
              <a:ext cx="163" cy="9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8159" y="116129"/>
                  </a:moveTo>
                  <a:lnTo>
                    <a:pt x="72147" y="120000"/>
                  </a:lnTo>
                  <a:lnTo>
                    <a:pt x="83926" y="120000"/>
                  </a:lnTo>
                  <a:lnTo>
                    <a:pt x="94233" y="120000"/>
                  </a:lnTo>
                  <a:lnTo>
                    <a:pt x="103067" y="117419"/>
                  </a:lnTo>
                  <a:lnTo>
                    <a:pt x="110429" y="116129"/>
                  </a:lnTo>
                  <a:lnTo>
                    <a:pt x="115582" y="113548"/>
                  </a:lnTo>
                  <a:lnTo>
                    <a:pt x="118527" y="112258"/>
                  </a:lnTo>
                  <a:lnTo>
                    <a:pt x="120000" y="112258"/>
                  </a:lnTo>
                  <a:lnTo>
                    <a:pt x="118527" y="108387"/>
                  </a:lnTo>
                  <a:lnTo>
                    <a:pt x="116319" y="99354"/>
                  </a:lnTo>
                  <a:lnTo>
                    <a:pt x="112638" y="83870"/>
                  </a:lnTo>
                  <a:lnTo>
                    <a:pt x="106012" y="67096"/>
                  </a:lnTo>
                  <a:lnTo>
                    <a:pt x="98650" y="50322"/>
                  </a:lnTo>
                  <a:lnTo>
                    <a:pt x="89815" y="33548"/>
                  </a:lnTo>
                  <a:lnTo>
                    <a:pt x="80245" y="19354"/>
                  </a:lnTo>
                  <a:lnTo>
                    <a:pt x="69938" y="10322"/>
                  </a:lnTo>
                  <a:lnTo>
                    <a:pt x="50797" y="0"/>
                  </a:lnTo>
                  <a:lnTo>
                    <a:pt x="34601" y="0"/>
                  </a:lnTo>
                  <a:lnTo>
                    <a:pt x="22085" y="7741"/>
                  </a:lnTo>
                  <a:lnTo>
                    <a:pt x="13987" y="16774"/>
                  </a:lnTo>
                  <a:lnTo>
                    <a:pt x="7361" y="29677"/>
                  </a:lnTo>
                  <a:lnTo>
                    <a:pt x="2944" y="41290"/>
                  </a:lnTo>
                  <a:lnTo>
                    <a:pt x="736" y="50322"/>
                  </a:lnTo>
                  <a:lnTo>
                    <a:pt x="0" y="54193"/>
                  </a:lnTo>
                  <a:lnTo>
                    <a:pt x="0" y="56774"/>
                  </a:lnTo>
                  <a:lnTo>
                    <a:pt x="2208" y="61935"/>
                  </a:lnTo>
                  <a:lnTo>
                    <a:pt x="4417" y="69677"/>
                  </a:lnTo>
                  <a:lnTo>
                    <a:pt x="9570" y="78709"/>
                  </a:lnTo>
                  <a:lnTo>
                    <a:pt x="16932" y="87741"/>
                  </a:lnTo>
                  <a:lnTo>
                    <a:pt x="26503" y="99354"/>
                  </a:lnTo>
                  <a:lnTo>
                    <a:pt x="40490" y="108387"/>
                  </a:lnTo>
                  <a:lnTo>
                    <a:pt x="58159" y="116129"/>
                  </a:lnTo>
                  <a:close/>
                </a:path>
              </a:pathLst>
            </a:custGeom>
            <a:solidFill>
              <a:srgbClr val="FF99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8" name="Shape 418"/>
            <p:cNvSpPr/>
            <p:nvPr/>
          </p:nvSpPr>
          <p:spPr>
            <a:xfrm>
              <a:off x="3804" y="1812"/>
              <a:ext cx="145" cy="7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99" y="120000"/>
                  </a:moveTo>
                  <a:lnTo>
                    <a:pt x="117534" y="104000"/>
                  </a:lnTo>
                  <a:lnTo>
                    <a:pt x="112602" y="86400"/>
                  </a:lnTo>
                  <a:lnTo>
                    <a:pt x="105205" y="68800"/>
                  </a:lnTo>
                  <a:lnTo>
                    <a:pt x="98630" y="52800"/>
                  </a:lnTo>
                  <a:lnTo>
                    <a:pt x="91232" y="36800"/>
                  </a:lnTo>
                  <a:lnTo>
                    <a:pt x="83013" y="25600"/>
                  </a:lnTo>
                  <a:lnTo>
                    <a:pt x="75616" y="16000"/>
                  </a:lnTo>
                  <a:lnTo>
                    <a:pt x="69041" y="8000"/>
                  </a:lnTo>
                  <a:lnTo>
                    <a:pt x="52602" y="1600"/>
                  </a:lnTo>
                  <a:lnTo>
                    <a:pt x="37808" y="0"/>
                  </a:lnTo>
                  <a:lnTo>
                    <a:pt x="27123" y="1600"/>
                  </a:lnTo>
                  <a:lnTo>
                    <a:pt x="16438" y="6400"/>
                  </a:lnTo>
                  <a:lnTo>
                    <a:pt x="9863" y="12800"/>
                  </a:lnTo>
                  <a:lnTo>
                    <a:pt x="4931" y="20800"/>
                  </a:lnTo>
                  <a:lnTo>
                    <a:pt x="1643" y="25600"/>
                  </a:lnTo>
                  <a:lnTo>
                    <a:pt x="0" y="27200"/>
                  </a:lnTo>
                  <a:lnTo>
                    <a:pt x="4109" y="27200"/>
                  </a:lnTo>
                  <a:lnTo>
                    <a:pt x="12328" y="25600"/>
                  </a:lnTo>
                  <a:lnTo>
                    <a:pt x="24657" y="27200"/>
                  </a:lnTo>
                  <a:lnTo>
                    <a:pt x="40273" y="32000"/>
                  </a:lnTo>
                  <a:lnTo>
                    <a:pt x="59178" y="41600"/>
                  </a:lnTo>
                  <a:lnTo>
                    <a:pt x="79726" y="57600"/>
                  </a:lnTo>
                  <a:lnTo>
                    <a:pt x="99452" y="83200"/>
                  </a:lnTo>
                  <a:lnTo>
                    <a:pt x="119999" y="12000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9" name="Shape 419"/>
            <p:cNvSpPr/>
            <p:nvPr/>
          </p:nvSpPr>
          <p:spPr>
            <a:xfrm>
              <a:off x="3806" y="1829"/>
              <a:ext cx="145" cy="6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43809"/>
                  </a:moveTo>
                  <a:lnTo>
                    <a:pt x="3310" y="51428"/>
                  </a:lnTo>
                  <a:lnTo>
                    <a:pt x="8275" y="62857"/>
                  </a:lnTo>
                  <a:lnTo>
                    <a:pt x="14896" y="74285"/>
                  </a:lnTo>
                  <a:lnTo>
                    <a:pt x="22344" y="81904"/>
                  </a:lnTo>
                  <a:lnTo>
                    <a:pt x="30620" y="91428"/>
                  </a:lnTo>
                  <a:lnTo>
                    <a:pt x="38896" y="99047"/>
                  </a:lnTo>
                  <a:lnTo>
                    <a:pt x="49655" y="106666"/>
                  </a:lnTo>
                  <a:lnTo>
                    <a:pt x="60413" y="112380"/>
                  </a:lnTo>
                  <a:lnTo>
                    <a:pt x="71172" y="118095"/>
                  </a:lnTo>
                  <a:lnTo>
                    <a:pt x="81931" y="120000"/>
                  </a:lnTo>
                  <a:lnTo>
                    <a:pt x="92689" y="120000"/>
                  </a:lnTo>
                  <a:lnTo>
                    <a:pt x="100965" y="120000"/>
                  </a:lnTo>
                  <a:lnTo>
                    <a:pt x="109241" y="120000"/>
                  </a:lnTo>
                  <a:lnTo>
                    <a:pt x="115034" y="120000"/>
                  </a:lnTo>
                  <a:lnTo>
                    <a:pt x="119172" y="118095"/>
                  </a:lnTo>
                  <a:lnTo>
                    <a:pt x="120000" y="118095"/>
                  </a:lnTo>
                  <a:lnTo>
                    <a:pt x="120000" y="116190"/>
                  </a:lnTo>
                  <a:lnTo>
                    <a:pt x="119172" y="112380"/>
                  </a:lnTo>
                  <a:lnTo>
                    <a:pt x="116689" y="106666"/>
                  </a:lnTo>
                  <a:lnTo>
                    <a:pt x="114206" y="100952"/>
                  </a:lnTo>
                  <a:lnTo>
                    <a:pt x="93517" y="57142"/>
                  </a:lnTo>
                  <a:lnTo>
                    <a:pt x="73655" y="24761"/>
                  </a:lnTo>
                  <a:lnTo>
                    <a:pt x="54620" y="7619"/>
                  </a:lnTo>
                  <a:lnTo>
                    <a:pt x="36413" y="0"/>
                  </a:lnTo>
                  <a:lnTo>
                    <a:pt x="21517" y="0"/>
                  </a:lnTo>
                  <a:lnTo>
                    <a:pt x="9103" y="11428"/>
                  </a:lnTo>
                  <a:lnTo>
                    <a:pt x="2482" y="24761"/>
                  </a:lnTo>
                  <a:lnTo>
                    <a:pt x="0" y="438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0" name="Shape 420"/>
            <p:cNvSpPr/>
            <p:nvPr/>
          </p:nvSpPr>
          <p:spPr>
            <a:xfrm>
              <a:off x="3811" y="1828"/>
              <a:ext cx="38" cy="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9230" y="120000"/>
                  </a:moveTo>
                  <a:lnTo>
                    <a:pt x="27692" y="113684"/>
                  </a:lnTo>
                  <a:lnTo>
                    <a:pt x="15384" y="94736"/>
                  </a:lnTo>
                  <a:lnTo>
                    <a:pt x="0" y="72631"/>
                  </a:lnTo>
                  <a:lnTo>
                    <a:pt x="0" y="47368"/>
                  </a:lnTo>
                  <a:lnTo>
                    <a:pt x="9230" y="25263"/>
                  </a:lnTo>
                  <a:lnTo>
                    <a:pt x="27692" y="6315"/>
                  </a:lnTo>
                  <a:lnTo>
                    <a:pt x="49230" y="0"/>
                  </a:lnTo>
                  <a:lnTo>
                    <a:pt x="70769" y="0"/>
                  </a:lnTo>
                  <a:lnTo>
                    <a:pt x="95384" y="6315"/>
                  </a:lnTo>
                  <a:lnTo>
                    <a:pt x="110769" y="25263"/>
                  </a:lnTo>
                  <a:lnTo>
                    <a:pt x="120000" y="47368"/>
                  </a:lnTo>
                  <a:lnTo>
                    <a:pt x="120000" y="72631"/>
                  </a:lnTo>
                  <a:lnTo>
                    <a:pt x="110769" y="94736"/>
                  </a:lnTo>
                  <a:lnTo>
                    <a:pt x="95384" y="107368"/>
                  </a:lnTo>
                  <a:lnTo>
                    <a:pt x="70769" y="120000"/>
                  </a:lnTo>
                  <a:lnTo>
                    <a:pt x="49230" y="120000"/>
                  </a:lnTo>
                  <a:close/>
                </a:path>
              </a:pathLst>
            </a:custGeom>
            <a:solidFill>
              <a:srgbClr val="0072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1" name="Shape 421"/>
            <p:cNvSpPr/>
            <p:nvPr/>
          </p:nvSpPr>
          <p:spPr>
            <a:xfrm>
              <a:off x="3816" y="1832"/>
              <a:ext cx="26" cy="2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6153" y="120000"/>
                  </a:moveTo>
                  <a:lnTo>
                    <a:pt x="27692" y="110400"/>
                  </a:lnTo>
                  <a:lnTo>
                    <a:pt x="4615" y="91200"/>
                  </a:lnTo>
                  <a:lnTo>
                    <a:pt x="0" y="76800"/>
                  </a:lnTo>
                  <a:lnTo>
                    <a:pt x="0" y="48000"/>
                  </a:lnTo>
                  <a:lnTo>
                    <a:pt x="4615" y="28800"/>
                  </a:lnTo>
                  <a:lnTo>
                    <a:pt x="27692" y="9600"/>
                  </a:lnTo>
                  <a:lnTo>
                    <a:pt x="46153" y="0"/>
                  </a:lnTo>
                  <a:lnTo>
                    <a:pt x="73846" y="0"/>
                  </a:lnTo>
                  <a:lnTo>
                    <a:pt x="92307" y="9600"/>
                  </a:lnTo>
                  <a:lnTo>
                    <a:pt x="106153" y="28800"/>
                  </a:lnTo>
                  <a:lnTo>
                    <a:pt x="120000" y="48000"/>
                  </a:lnTo>
                  <a:lnTo>
                    <a:pt x="120000" y="72000"/>
                  </a:lnTo>
                  <a:lnTo>
                    <a:pt x="110769" y="91200"/>
                  </a:lnTo>
                  <a:lnTo>
                    <a:pt x="92307" y="110400"/>
                  </a:lnTo>
                  <a:lnTo>
                    <a:pt x="73846" y="120000"/>
                  </a:lnTo>
                  <a:lnTo>
                    <a:pt x="46153" y="120000"/>
                  </a:lnTo>
                  <a:close/>
                </a:path>
              </a:pathLst>
            </a:custGeom>
            <a:solidFill>
              <a:srgbClr val="7FA54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2" name="Shape 422"/>
            <p:cNvSpPr/>
            <p:nvPr/>
          </p:nvSpPr>
          <p:spPr>
            <a:xfrm>
              <a:off x="3820" y="1837"/>
              <a:ext cx="17" cy="1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9411" y="120000"/>
                  </a:moveTo>
                  <a:lnTo>
                    <a:pt x="21176" y="112000"/>
                  </a:lnTo>
                  <a:lnTo>
                    <a:pt x="14117" y="104000"/>
                  </a:lnTo>
                  <a:lnTo>
                    <a:pt x="0" y="64000"/>
                  </a:lnTo>
                  <a:lnTo>
                    <a:pt x="0" y="40000"/>
                  </a:lnTo>
                  <a:lnTo>
                    <a:pt x="14117" y="24000"/>
                  </a:lnTo>
                  <a:lnTo>
                    <a:pt x="21176" y="0"/>
                  </a:lnTo>
                  <a:lnTo>
                    <a:pt x="49411" y="0"/>
                  </a:lnTo>
                  <a:lnTo>
                    <a:pt x="70588" y="0"/>
                  </a:lnTo>
                  <a:lnTo>
                    <a:pt x="91764" y="8000"/>
                  </a:lnTo>
                  <a:lnTo>
                    <a:pt x="112941" y="24000"/>
                  </a:lnTo>
                  <a:lnTo>
                    <a:pt x="120000" y="40000"/>
                  </a:lnTo>
                  <a:lnTo>
                    <a:pt x="120000" y="80000"/>
                  </a:lnTo>
                  <a:lnTo>
                    <a:pt x="112941" y="104000"/>
                  </a:lnTo>
                  <a:lnTo>
                    <a:pt x="91764" y="112000"/>
                  </a:lnTo>
                  <a:lnTo>
                    <a:pt x="70588" y="120000"/>
                  </a:lnTo>
                  <a:lnTo>
                    <a:pt x="49411" y="1200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3" name="Shape 423"/>
            <p:cNvSpPr/>
            <p:nvPr/>
          </p:nvSpPr>
          <p:spPr>
            <a:xfrm>
              <a:off x="3784" y="1825"/>
              <a:ext cx="158" cy="5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25384"/>
                  </a:moveTo>
                  <a:lnTo>
                    <a:pt x="3018" y="23076"/>
                  </a:lnTo>
                  <a:lnTo>
                    <a:pt x="12075" y="11538"/>
                  </a:lnTo>
                  <a:lnTo>
                    <a:pt x="24905" y="6923"/>
                  </a:lnTo>
                  <a:lnTo>
                    <a:pt x="42264" y="0"/>
                  </a:lnTo>
                  <a:lnTo>
                    <a:pt x="61132" y="6923"/>
                  </a:lnTo>
                  <a:lnTo>
                    <a:pt x="80754" y="23076"/>
                  </a:lnTo>
                  <a:lnTo>
                    <a:pt x="101132" y="60000"/>
                  </a:lnTo>
                  <a:lnTo>
                    <a:pt x="120000" y="120000"/>
                  </a:lnTo>
                  <a:lnTo>
                    <a:pt x="117735" y="113076"/>
                  </a:lnTo>
                  <a:lnTo>
                    <a:pt x="110943" y="99230"/>
                  </a:lnTo>
                  <a:lnTo>
                    <a:pt x="100377" y="76153"/>
                  </a:lnTo>
                  <a:lnTo>
                    <a:pt x="86037" y="53076"/>
                  </a:lnTo>
                  <a:lnTo>
                    <a:pt x="67169" y="32307"/>
                  </a:lnTo>
                  <a:lnTo>
                    <a:pt x="47547" y="18461"/>
                  </a:lnTo>
                  <a:lnTo>
                    <a:pt x="24905" y="16153"/>
                  </a:lnTo>
                  <a:lnTo>
                    <a:pt x="0" y="25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4" name="Shape 424"/>
            <p:cNvSpPr/>
            <p:nvPr/>
          </p:nvSpPr>
          <p:spPr>
            <a:xfrm>
              <a:off x="3806" y="1756"/>
              <a:ext cx="145" cy="4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172" y="15652"/>
                  </a:moveTo>
                  <a:lnTo>
                    <a:pt x="103448" y="7826"/>
                  </a:lnTo>
                  <a:lnTo>
                    <a:pt x="87724" y="7826"/>
                  </a:lnTo>
                  <a:lnTo>
                    <a:pt x="72827" y="15652"/>
                  </a:lnTo>
                  <a:lnTo>
                    <a:pt x="57103" y="26086"/>
                  </a:lnTo>
                  <a:lnTo>
                    <a:pt x="43034" y="44347"/>
                  </a:lnTo>
                  <a:lnTo>
                    <a:pt x="28137" y="67826"/>
                  </a:lnTo>
                  <a:lnTo>
                    <a:pt x="14896" y="93913"/>
                  </a:lnTo>
                  <a:lnTo>
                    <a:pt x="2482" y="120000"/>
                  </a:lnTo>
                  <a:lnTo>
                    <a:pt x="827" y="120000"/>
                  </a:lnTo>
                  <a:lnTo>
                    <a:pt x="827" y="120000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0" y="117391"/>
                  </a:lnTo>
                  <a:lnTo>
                    <a:pt x="0" y="117391"/>
                  </a:lnTo>
                  <a:lnTo>
                    <a:pt x="0" y="112173"/>
                  </a:lnTo>
                  <a:lnTo>
                    <a:pt x="0" y="112173"/>
                  </a:lnTo>
                  <a:lnTo>
                    <a:pt x="13241" y="83478"/>
                  </a:lnTo>
                  <a:lnTo>
                    <a:pt x="27310" y="57391"/>
                  </a:lnTo>
                  <a:lnTo>
                    <a:pt x="41379" y="36521"/>
                  </a:lnTo>
                  <a:lnTo>
                    <a:pt x="57103" y="18260"/>
                  </a:lnTo>
                  <a:lnTo>
                    <a:pt x="72827" y="2608"/>
                  </a:lnTo>
                  <a:lnTo>
                    <a:pt x="87724" y="0"/>
                  </a:lnTo>
                  <a:lnTo>
                    <a:pt x="103448" y="0"/>
                  </a:lnTo>
                  <a:lnTo>
                    <a:pt x="120000" y="7826"/>
                  </a:lnTo>
                  <a:lnTo>
                    <a:pt x="120000" y="7826"/>
                  </a:lnTo>
                  <a:lnTo>
                    <a:pt x="120000" y="10434"/>
                  </a:lnTo>
                  <a:lnTo>
                    <a:pt x="120000" y="10434"/>
                  </a:lnTo>
                  <a:lnTo>
                    <a:pt x="120000" y="15652"/>
                  </a:lnTo>
                  <a:lnTo>
                    <a:pt x="120000" y="15652"/>
                  </a:lnTo>
                  <a:lnTo>
                    <a:pt x="120000" y="15652"/>
                  </a:lnTo>
                  <a:lnTo>
                    <a:pt x="119172" y="15652"/>
                  </a:lnTo>
                  <a:lnTo>
                    <a:pt x="119172" y="15652"/>
                  </a:lnTo>
                  <a:lnTo>
                    <a:pt x="119172" y="156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5" name="Shape 425"/>
            <p:cNvSpPr/>
            <p:nvPr/>
          </p:nvSpPr>
          <p:spPr>
            <a:xfrm>
              <a:off x="4140" y="1795"/>
              <a:ext cx="143" cy="5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804" y="115932"/>
                  </a:moveTo>
                  <a:lnTo>
                    <a:pt x="104895" y="91525"/>
                  </a:lnTo>
                  <a:lnTo>
                    <a:pt x="93146" y="67118"/>
                  </a:lnTo>
                  <a:lnTo>
                    <a:pt x="79720" y="48813"/>
                  </a:lnTo>
                  <a:lnTo>
                    <a:pt x="65454" y="34576"/>
                  </a:lnTo>
                  <a:lnTo>
                    <a:pt x="49510" y="22372"/>
                  </a:lnTo>
                  <a:lnTo>
                    <a:pt x="33566" y="14237"/>
                  </a:lnTo>
                  <a:lnTo>
                    <a:pt x="18461" y="12203"/>
                  </a:lnTo>
                  <a:lnTo>
                    <a:pt x="2517" y="8135"/>
                  </a:lnTo>
                  <a:lnTo>
                    <a:pt x="839" y="8135"/>
                  </a:lnTo>
                  <a:lnTo>
                    <a:pt x="839" y="6101"/>
                  </a:lnTo>
                  <a:lnTo>
                    <a:pt x="0" y="6101"/>
                  </a:lnTo>
                  <a:lnTo>
                    <a:pt x="0" y="6101"/>
                  </a:lnTo>
                  <a:lnTo>
                    <a:pt x="839" y="2033"/>
                  </a:lnTo>
                  <a:lnTo>
                    <a:pt x="839" y="2033"/>
                  </a:lnTo>
                  <a:lnTo>
                    <a:pt x="839" y="0"/>
                  </a:lnTo>
                  <a:lnTo>
                    <a:pt x="2517" y="0"/>
                  </a:lnTo>
                  <a:lnTo>
                    <a:pt x="18461" y="2033"/>
                  </a:lnTo>
                  <a:lnTo>
                    <a:pt x="35244" y="6101"/>
                  </a:lnTo>
                  <a:lnTo>
                    <a:pt x="50349" y="14237"/>
                  </a:lnTo>
                  <a:lnTo>
                    <a:pt x="66293" y="26440"/>
                  </a:lnTo>
                  <a:lnTo>
                    <a:pt x="80559" y="40677"/>
                  </a:lnTo>
                  <a:lnTo>
                    <a:pt x="95664" y="61016"/>
                  </a:lnTo>
                  <a:lnTo>
                    <a:pt x="109090" y="85423"/>
                  </a:lnTo>
                  <a:lnTo>
                    <a:pt x="120000" y="113898"/>
                  </a:lnTo>
                  <a:lnTo>
                    <a:pt x="120000" y="115932"/>
                  </a:lnTo>
                  <a:lnTo>
                    <a:pt x="120000" y="115932"/>
                  </a:lnTo>
                  <a:lnTo>
                    <a:pt x="120000" y="115932"/>
                  </a:lnTo>
                  <a:lnTo>
                    <a:pt x="118321" y="120000"/>
                  </a:lnTo>
                  <a:lnTo>
                    <a:pt x="118321" y="120000"/>
                  </a:lnTo>
                  <a:lnTo>
                    <a:pt x="117482" y="120000"/>
                  </a:lnTo>
                  <a:lnTo>
                    <a:pt x="117482" y="120000"/>
                  </a:lnTo>
                  <a:lnTo>
                    <a:pt x="115804" y="115932"/>
                  </a:lnTo>
                  <a:lnTo>
                    <a:pt x="115804" y="1159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6" name="Shape 426"/>
            <p:cNvSpPr/>
            <p:nvPr/>
          </p:nvSpPr>
          <p:spPr>
            <a:xfrm>
              <a:off x="3870" y="2052"/>
              <a:ext cx="145" cy="5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99" y="77288"/>
                  </a:moveTo>
                  <a:lnTo>
                    <a:pt x="115890" y="73220"/>
                  </a:lnTo>
                  <a:lnTo>
                    <a:pt x="107671" y="65084"/>
                  </a:lnTo>
                  <a:lnTo>
                    <a:pt x="93698" y="50847"/>
                  </a:lnTo>
                  <a:lnTo>
                    <a:pt x="77260" y="36610"/>
                  </a:lnTo>
                  <a:lnTo>
                    <a:pt x="58356" y="20338"/>
                  </a:lnTo>
                  <a:lnTo>
                    <a:pt x="37808" y="10169"/>
                  </a:lnTo>
                  <a:lnTo>
                    <a:pt x="18082" y="0"/>
                  </a:lnTo>
                  <a:lnTo>
                    <a:pt x="0" y="0"/>
                  </a:lnTo>
                  <a:lnTo>
                    <a:pt x="0" y="12203"/>
                  </a:lnTo>
                  <a:lnTo>
                    <a:pt x="3287" y="44745"/>
                  </a:lnTo>
                  <a:lnTo>
                    <a:pt x="11506" y="79322"/>
                  </a:lnTo>
                  <a:lnTo>
                    <a:pt x="26301" y="105762"/>
                  </a:lnTo>
                  <a:lnTo>
                    <a:pt x="28767" y="109830"/>
                  </a:lnTo>
                  <a:lnTo>
                    <a:pt x="36986" y="111864"/>
                  </a:lnTo>
                  <a:lnTo>
                    <a:pt x="48493" y="117966"/>
                  </a:lnTo>
                  <a:lnTo>
                    <a:pt x="62465" y="120000"/>
                  </a:lnTo>
                  <a:lnTo>
                    <a:pt x="77260" y="120000"/>
                  </a:lnTo>
                  <a:lnTo>
                    <a:pt x="93698" y="115932"/>
                  </a:lnTo>
                  <a:lnTo>
                    <a:pt x="107671" y="99661"/>
                  </a:lnTo>
                  <a:lnTo>
                    <a:pt x="119999" y="77288"/>
                  </a:lnTo>
                  <a:close/>
                </a:path>
              </a:pathLst>
            </a:custGeom>
            <a:solidFill>
              <a:srgbClr val="DD004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7" name="Shape 427"/>
            <p:cNvSpPr/>
            <p:nvPr/>
          </p:nvSpPr>
          <p:spPr>
            <a:xfrm>
              <a:off x="3881" y="2057"/>
              <a:ext cx="100" cy="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85263"/>
                  </a:moveTo>
                  <a:lnTo>
                    <a:pt x="117600" y="82105"/>
                  </a:lnTo>
                  <a:lnTo>
                    <a:pt x="108000" y="72631"/>
                  </a:lnTo>
                  <a:lnTo>
                    <a:pt x="96000" y="63157"/>
                  </a:lnTo>
                  <a:lnTo>
                    <a:pt x="80400" y="50526"/>
                  </a:lnTo>
                  <a:lnTo>
                    <a:pt x="61200" y="31578"/>
                  </a:lnTo>
                  <a:lnTo>
                    <a:pt x="40800" y="18947"/>
                  </a:lnTo>
                  <a:lnTo>
                    <a:pt x="20400" y="9473"/>
                  </a:lnTo>
                  <a:lnTo>
                    <a:pt x="0" y="0"/>
                  </a:lnTo>
                  <a:lnTo>
                    <a:pt x="0" y="12631"/>
                  </a:lnTo>
                  <a:lnTo>
                    <a:pt x="2400" y="44210"/>
                  </a:lnTo>
                  <a:lnTo>
                    <a:pt x="9600" y="82105"/>
                  </a:lnTo>
                  <a:lnTo>
                    <a:pt x="25200" y="110526"/>
                  </a:lnTo>
                  <a:lnTo>
                    <a:pt x="28800" y="110526"/>
                  </a:lnTo>
                  <a:lnTo>
                    <a:pt x="37200" y="113684"/>
                  </a:lnTo>
                  <a:lnTo>
                    <a:pt x="49200" y="120000"/>
                  </a:lnTo>
                  <a:lnTo>
                    <a:pt x="64800" y="120000"/>
                  </a:lnTo>
                  <a:lnTo>
                    <a:pt x="80400" y="120000"/>
                  </a:lnTo>
                  <a:lnTo>
                    <a:pt x="96000" y="113684"/>
                  </a:lnTo>
                  <a:lnTo>
                    <a:pt x="110400" y="104210"/>
                  </a:lnTo>
                  <a:lnTo>
                    <a:pt x="120000" y="85263"/>
                  </a:lnTo>
                  <a:close/>
                </a:path>
              </a:pathLst>
            </a:custGeom>
            <a:solidFill>
              <a:srgbClr val="EA4F7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8" name="Shape 428"/>
            <p:cNvSpPr/>
            <p:nvPr/>
          </p:nvSpPr>
          <p:spPr>
            <a:xfrm>
              <a:off x="3870" y="2045"/>
              <a:ext cx="153" cy="4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3766" y="107500"/>
                  </a:moveTo>
                  <a:lnTo>
                    <a:pt x="114545" y="107500"/>
                  </a:lnTo>
                  <a:lnTo>
                    <a:pt x="116883" y="107500"/>
                  </a:lnTo>
                  <a:lnTo>
                    <a:pt x="119220" y="107500"/>
                  </a:lnTo>
                  <a:lnTo>
                    <a:pt x="120000" y="112500"/>
                  </a:lnTo>
                  <a:lnTo>
                    <a:pt x="115324" y="115000"/>
                  </a:lnTo>
                  <a:lnTo>
                    <a:pt x="103636" y="120000"/>
                  </a:lnTo>
                  <a:lnTo>
                    <a:pt x="86493" y="120000"/>
                  </a:lnTo>
                  <a:lnTo>
                    <a:pt x="67792" y="115000"/>
                  </a:lnTo>
                  <a:lnTo>
                    <a:pt x="45974" y="105000"/>
                  </a:lnTo>
                  <a:lnTo>
                    <a:pt x="27272" y="87500"/>
                  </a:lnTo>
                  <a:lnTo>
                    <a:pt x="10129" y="57500"/>
                  </a:lnTo>
                  <a:lnTo>
                    <a:pt x="0" y="17500"/>
                  </a:lnTo>
                  <a:lnTo>
                    <a:pt x="0" y="15000"/>
                  </a:lnTo>
                  <a:lnTo>
                    <a:pt x="0" y="7500"/>
                  </a:lnTo>
                  <a:lnTo>
                    <a:pt x="0" y="5000"/>
                  </a:lnTo>
                  <a:lnTo>
                    <a:pt x="0" y="0"/>
                  </a:lnTo>
                  <a:lnTo>
                    <a:pt x="1558" y="0"/>
                  </a:lnTo>
                  <a:lnTo>
                    <a:pt x="2337" y="7500"/>
                  </a:lnTo>
                  <a:lnTo>
                    <a:pt x="3116" y="15000"/>
                  </a:lnTo>
                  <a:lnTo>
                    <a:pt x="3116" y="17500"/>
                  </a:lnTo>
                  <a:lnTo>
                    <a:pt x="3116" y="22500"/>
                  </a:lnTo>
                  <a:lnTo>
                    <a:pt x="7012" y="32500"/>
                  </a:lnTo>
                  <a:lnTo>
                    <a:pt x="10909" y="50000"/>
                  </a:lnTo>
                  <a:lnTo>
                    <a:pt x="20259" y="67500"/>
                  </a:lnTo>
                  <a:lnTo>
                    <a:pt x="33506" y="82500"/>
                  </a:lnTo>
                  <a:lnTo>
                    <a:pt x="52987" y="97500"/>
                  </a:lnTo>
                  <a:lnTo>
                    <a:pt x="79480" y="107500"/>
                  </a:lnTo>
                  <a:lnTo>
                    <a:pt x="113766" y="1075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29" name="Shape 429"/>
          <p:cNvSpPr txBox="1"/>
          <p:nvPr/>
        </p:nvSpPr>
        <p:spPr>
          <a:xfrm>
            <a:off x="2438400" y="2667000"/>
            <a:ext cx="914400" cy="3667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000" b="0" i="0" u="none" strike="noStrike" cap="none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me </a:t>
            </a:r>
            <a:r>
              <a:rPr lang="en-US" sz="4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quemó la cena</a:t>
            </a:r>
          </a:p>
        </p:txBody>
      </p:sp>
      <p:pic>
        <p:nvPicPr>
          <p:cNvPr id="435" name="Shape 435" descr="j0361052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981200" y="1752600"/>
            <a:ext cx="4800600" cy="4795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Abrimos las ventanas porque había mucho humo</a:t>
            </a:r>
          </a:p>
        </p:txBody>
      </p:sp>
      <p:pic>
        <p:nvPicPr>
          <p:cNvPr id="441" name="Shape 4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51255" y="2159000"/>
            <a:ext cx="5359145" cy="42152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la clase de español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740"/>
              <a:buFont typeface="Times New Roman"/>
              <a:buNone/>
            </a:pPr>
            <a:endParaRPr sz="272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12"/>
              </a:spcBef>
              <a:spcAft>
                <a:spcPts val="0"/>
              </a:spcAft>
              <a:buClr>
                <a:schemeClr val="accent2"/>
              </a:buClr>
              <a:buSzPct val="98709"/>
              <a:buFont typeface="Times New Roman"/>
              <a:buChar char="•"/>
            </a:pPr>
            <a:r>
              <a:rPr lang="en-US" sz="3060">
                <a:solidFill>
                  <a:srgbClr val="008000"/>
                </a:solidFill>
              </a:rPr>
              <a:t>¿</a:t>
            </a:r>
            <a:r>
              <a:rPr lang="en-US" sz="306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</a:t>
            </a:r>
            <a:r>
              <a:rPr lang="en-US" sz="3060">
                <a:solidFill>
                  <a:srgbClr val="008000"/>
                </a:solidFill>
              </a:rPr>
              <a:t> </a:t>
            </a:r>
            <a:r>
              <a:rPr lang="en-US" sz="3060"/>
              <a:t>usa </a:t>
            </a:r>
            <a:r>
              <a:rPr lang="en-US" sz="306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 libro</a:t>
            </a:r>
            <a:r>
              <a:rPr lang="en-US" sz="3060"/>
              <a:t>?</a:t>
            </a:r>
            <a:r>
              <a:rPr lang="en-US" sz="306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					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12"/>
              </a:spcBef>
              <a:spcAft>
                <a:spcPts val="0"/>
              </a:spcAft>
              <a:buClr>
                <a:schemeClr val="accent2"/>
              </a:buClr>
              <a:buSzPct val="98709"/>
              <a:buFont typeface="Times New Roman"/>
              <a:buChar char="•"/>
            </a:pPr>
            <a:r>
              <a:rPr lang="en-US" sz="3060">
                <a:solidFill>
                  <a:srgbClr val="008000"/>
                </a:solidFill>
              </a:rPr>
              <a:t>¿</a:t>
            </a:r>
            <a:r>
              <a:rPr lang="en-US" sz="306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</a:t>
            </a:r>
            <a:r>
              <a:rPr lang="en-US" sz="306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fuma</a:t>
            </a:r>
            <a:r>
              <a:rPr lang="en-US" sz="306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sz="306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los cigarros?				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12"/>
              </a:spcBef>
              <a:spcAft>
                <a:spcPts val="0"/>
              </a:spcAft>
              <a:buClr>
                <a:schemeClr val="accent2"/>
              </a:buClr>
              <a:buSzPct val="98709"/>
              <a:buFont typeface="Times New Roman"/>
              <a:buChar char="•"/>
            </a:pPr>
            <a:r>
              <a:rPr lang="en-US" sz="3060"/>
              <a:t>¿</a:t>
            </a:r>
            <a:r>
              <a:rPr lang="en-US" sz="3060">
                <a:solidFill>
                  <a:srgbClr val="008000"/>
                </a:solidFill>
              </a:rPr>
              <a:t>S</a:t>
            </a:r>
            <a:r>
              <a:rPr lang="en-US" sz="306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lang="en-US" sz="306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permite comer</a:t>
            </a:r>
            <a:r>
              <a:rPr lang="en-US" sz="3060"/>
              <a:t>?</a:t>
            </a:r>
            <a:r>
              <a:rPr lang="en-US" sz="306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12"/>
              </a:spcBef>
              <a:spcAft>
                <a:spcPts val="0"/>
              </a:spcAft>
              <a:buClr>
                <a:schemeClr val="accent2"/>
              </a:buClr>
              <a:buSzPct val="98709"/>
              <a:buFont typeface="Times New Roman"/>
              <a:buChar char="•"/>
            </a:pPr>
            <a:r>
              <a:rPr lang="en-US" sz="3060">
                <a:solidFill>
                  <a:srgbClr val="008000"/>
                </a:solidFill>
              </a:rPr>
              <a:t>¿</a:t>
            </a:r>
            <a:r>
              <a:rPr lang="en-US" sz="306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</a:t>
            </a:r>
            <a:r>
              <a:rPr lang="en-US" sz="306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apoya a los estudiantes			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12"/>
              </a:spcBef>
              <a:spcAft>
                <a:spcPts val="0"/>
              </a:spcAft>
              <a:buClr>
                <a:schemeClr val="accent2"/>
              </a:buClr>
              <a:buSzPct val="98709"/>
              <a:buFont typeface="Times New Roman"/>
              <a:buChar char="•"/>
            </a:pPr>
            <a:r>
              <a:rPr lang="en-US" sz="3060">
                <a:solidFill>
                  <a:srgbClr val="008000"/>
                </a:solidFill>
              </a:rPr>
              <a:t>¿</a:t>
            </a:r>
            <a:r>
              <a:rPr lang="en-US" sz="306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</a:t>
            </a:r>
            <a:r>
              <a:rPr lang="en-US" sz="306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habla con los otros estudiantes?	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accent2"/>
              </a:buClr>
              <a:buSzPct val="100740"/>
              <a:buFont typeface="Times New Roman"/>
              <a:buNone/>
            </a:pPr>
            <a:endParaRPr sz="272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14" name="Shape 2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10500" y="377952"/>
            <a:ext cx="2006600" cy="1219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Entonces, ¡</a:t>
            </a:r>
            <a:r>
              <a:rPr lang="en-US" sz="4400" b="0" i="0" u="none" strike="noStrike" cap="none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nos </a:t>
            </a:r>
            <a:r>
              <a:rPr lang="en-US" sz="44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escap</a:t>
            </a:r>
            <a:r>
              <a:rPr lang="en-US" sz="4400" b="0" i="0" u="none" strike="noStrike" cap="none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rPr>
              <a:t>aron</a:t>
            </a:r>
            <a:r>
              <a:rPr lang="en-US" sz="44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 los gatos!</a:t>
            </a:r>
          </a:p>
        </p:txBody>
      </p:sp>
      <p:pic>
        <p:nvPicPr>
          <p:cNvPr id="447" name="Shape 4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81600" y="3048000"/>
            <a:ext cx="3098800" cy="2616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Shape 4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0600" y="2286000"/>
            <a:ext cx="3225800" cy="252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hape 453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Por suerte, encontramos a nuestros gatos y estuvimos felices</a:t>
            </a:r>
          </a:p>
        </p:txBody>
      </p:sp>
      <p:pic>
        <p:nvPicPr>
          <p:cNvPr id="454" name="Shape 4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15000" y="3657600"/>
            <a:ext cx="3098800" cy="2616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Shape 4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5200" y="2057400"/>
            <a:ext cx="3225800" cy="252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Shape 45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95400" y="3581400"/>
            <a:ext cx="2158999" cy="240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+ pronombre de OI + </a:t>
            </a:r>
            <a:r>
              <a:rPr lang="en-US" sz="3000"/>
              <a:t>verbo + sujeto (el objeto=sujeto de la frase)</a:t>
            </a:r>
          </a:p>
        </p:txBody>
      </p:sp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304800" y="2057400"/>
            <a:ext cx="883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TE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SE		LE        VERBO SING. O PL.	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NOS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(OS)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LES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lang="en-US"/>
              <a:t>Se me olvidó </a:t>
            </a:r>
            <a:r>
              <a:rPr lang="en-US" u="sng"/>
              <a:t>la tarea</a:t>
            </a:r>
            <a:r>
              <a:rPr lang="en-US"/>
              <a:t>. (</a:t>
            </a:r>
            <a:r>
              <a:rPr lang="en-US" i="1"/>
              <a:t>The homework was forgotten by me.)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VERBOS COMUNES</a:t>
            </a:r>
          </a:p>
        </p:txBody>
      </p:sp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921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ACABAR</a:t>
            </a:r>
          </a:p>
          <a:p>
            <a:pPr marL="342900" marR="0" lvl="0" indent="-2921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CAER</a:t>
            </a:r>
          </a:p>
          <a:p>
            <a:pPr marL="342900" marR="0" lvl="0" indent="-2921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DAÑAR</a:t>
            </a:r>
          </a:p>
          <a:p>
            <a:pPr marL="342900" marR="0" lvl="0" indent="-2921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MANCHAR</a:t>
            </a:r>
          </a:p>
          <a:p>
            <a:pPr marL="342900" marR="0" lvl="0" indent="-2921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OCURRIR</a:t>
            </a:r>
          </a:p>
          <a:p>
            <a:pPr marL="342900" marR="0" lvl="0" indent="-2921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OLV</a:t>
            </a:r>
            <a:r>
              <a:rPr lang="en-US" sz="2400"/>
              <a:t>I</a:t>
            </a: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DAR</a:t>
            </a:r>
          </a:p>
          <a:p>
            <a:pPr marL="342900" marR="0" lvl="0" indent="-2921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PERDER</a:t>
            </a:r>
          </a:p>
          <a:p>
            <a:pPr marL="342900" marR="0" lvl="0" indent="-2921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QUEDAR</a:t>
            </a:r>
          </a:p>
          <a:p>
            <a:pPr marL="342900" marR="0" lvl="0" indent="-2921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QUEMAR</a:t>
            </a:r>
          </a:p>
          <a:p>
            <a:pPr marL="342900" marR="0" lvl="0" indent="-2921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ROMPER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Shape 473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 razones para justificar los siguientes hechos, utilizando la estructura “se” con situaciones inesperadas.</a:t>
            </a:r>
            <a:br>
              <a:rPr lang="en-US" sz="2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Atención a los sujetos:</a:t>
            </a:r>
            <a:r>
              <a:rPr lang="en-US" sz="4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en-US" sz="4400" b="0" i="0" u="none" strike="noStrike" cap="none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4" name="Shape 474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8077199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Ejemplo: 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p</a:t>
            </a:r>
            <a:r>
              <a:rPr lang="en-US" sz="2000"/>
              <a:t>u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-US" sz="2000"/>
              <a:t>i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 resolver el problema, pues no / ocurrir ninguna solución.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20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p</a:t>
            </a:r>
            <a:r>
              <a:rPr lang="en-US" sz="2000" i="1"/>
              <a:t>u</a:t>
            </a:r>
            <a:r>
              <a:rPr lang="en-US" sz="20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-US" sz="2000" i="1"/>
              <a:t>i</a:t>
            </a:r>
            <a:r>
              <a:rPr lang="en-US" sz="20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 resolver el problema, porque no </a:t>
            </a:r>
            <a:r>
              <a:rPr lang="en-US" sz="20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nos ocurr</a:t>
            </a:r>
            <a:r>
              <a:rPr lang="en-US" sz="2000" b="1" i="1"/>
              <a:t>ió</a:t>
            </a:r>
            <a:r>
              <a:rPr lang="en-US" sz="20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ninguna solución.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457200" marR="0" lvl="0" indent="-4572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Tenemos que caminar porque /acabar la gasolina</a:t>
            </a:r>
          </a:p>
          <a:p>
            <a:pPr marL="457200" marR="0" lvl="0" indent="-4572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 dieron una F porque /olvidar la tarea</a:t>
            </a:r>
          </a:p>
          <a:p>
            <a:pPr marL="457200" marR="0" lvl="0" indent="-4572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puedes sacar libros de la biblioteca porque / quedar el carnet (student I.D.) en casa</a:t>
            </a:r>
          </a:p>
          <a:p>
            <a:pPr marL="457200" marR="0" lvl="0" indent="-4572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Ella cojeaba (was limping) porque / romper el tacón del zapato</a:t>
            </a:r>
          </a:p>
          <a:p>
            <a:pPr marL="457200" marR="0" lvl="0" indent="-4572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Dicen que deben irse, porque / acabar el tiempo</a:t>
            </a:r>
          </a:p>
          <a:p>
            <a:pPr marL="457200" marR="0" lvl="0" indent="-4572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Lamento no haberte llamado, es que / perder tu número de teléfono </a:t>
            </a:r>
          </a:p>
          <a:p>
            <a:pPr marL="457200" marR="0" lvl="0" indent="-4572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radio está rota porque al niño / caer esta mañana</a:t>
            </a:r>
          </a:p>
          <a:p>
            <a:pPr marL="457200" marR="0" lvl="0" indent="-4572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Tenemos que volver a casa porque /acabar el dinero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LAS DISCULPAS</a:t>
            </a:r>
            <a:r>
              <a:rPr lang="en-US"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UN/A ESTUDIANTE</a:t>
            </a:r>
          </a:p>
        </p:txBody>
      </p:sp>
      <p:sp>
        <p:nvSpPr>
          <p:cNvPr id="480" name="Shape 480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8485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Times New Roman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Inventa disculpas usando </a:t>
            </a:r>
            <a: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+ caer, dañar, olvidar, perder, quedar, romper</a:t>
            </a:r>
          </a:p>
          <a:p>
            <a:pPr marL="457200" marR="0" lvl="1" indent="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Times New Roman"/>
              <a:buNone/>
            </a:pPr>
            <a:r>
              <a:rPr lang="en-US" sz="24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Modelo: No tener la tarea→ no tengo la tarea porque </a:t>
            </a:r>
            <a:r>
              <a:rPr lang="en-US" sz="2400" b="0" i="1" u="none" strike="noStrike" cap="none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me olvidó </a:t>
            </a:r>
            <a:r>
              <a:rPr lang="en-US" sz="24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casa</a:t>
            </a:r>
          </a:p>
          <a:p>
            <a:pPr marL="914400" marR="0" lvl="1" indent="-45720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Times New Roman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tener el libro en clase </a:t>
            </a:r>
          </a:p>
          <a:p>
            <a:pPr marL="971550" marR="0" lvl="1" indent="-51435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Times New Roman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Llegar tarde a clase</a:t>
            </a:r>
          </a:p>
          <a:p>
            <a:pPr marL="971550" marR="0" lvl="1" indent="-51435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Times New Roman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Sacar una mala nota en el examen</a:t>
            </a:r>
          </a:p>
          <a:p>
            <a:pPr marL="971550" marR="0" lvl="1" indent="-51435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Times New Roman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entregar la composición</a:t>
            </a:r>
          </a:p>
          <a:p>
            <a:pPr marL="971550" marR="0" lvl="1" indent="-51435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Times New Roman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Responde las siguientes preguntas y cuéntale a tu(s) compañero(s) en qué contexto sucedieron. (¿Cuándo?, ¿Dónde?, ¿Con quién? Etc)</a:t>
            </a:r>
            <a:r>
              <a:rPr lang="en-US"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en-US" sz="2400" b="0" i="0" u="none" strike="noStrike" cap="none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6" name="Shape 486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2743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Alguna vez…</a:t>
            </a:r>
          </a:p>
        </p:txBody>
      </p:sp>
      <p:sp>
        <p:nvSpPr>
          <p:cNvPr id="487" name="Shape 487"/>
          <p:cNvSpPr txBox="1">
            <a:spLocks noGrp="1"/>
          </p:cNvSpPr>
          <p:nvPr>
            <p:ph type="body" idx="2"/>
          </p:nvPr>
        </p:nvSpPr>
        <p:spPr>
          <a:xfrm>
            <a:off x="2895600" y="2057400"/>
            <a:ext cx="55626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¿</a:t>
            </a: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te perdió </a:t>
            </a: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algo importante?</a:t>
            </a: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¿</a:t>
            </a: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te cayó algo</a:t>
            </a: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 ¿Cuando se te cayó </a:t>
            </a: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te perdió </a:t>
            </a: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</a:t>
            </a: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te rompió</a:t>
            </a: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¿</a:t>
            </a: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te olvidó </a:t>
            </a: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tarea en casa?</a:t>
            </a: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¿</a:t>
            </a: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te olvidó </a:t>
            </a: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una fecha importante?</a:t>
            </a: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¿</a:t>
            </a: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te quemó </a:t>
            </a: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comida?</a:t>
            </a: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¿</a:t>
            </a: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te dañó </a:t>
            </a: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 coche?</a:t>
            </a: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¿</a:t>
            </a: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te manchó </a:t>
            </a: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 ropa favorita?</a:t>
            </a:r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¿</a:t>
            </a: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te ocurrió </a:t>
            </a: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una gran idea?</a:t>
            </a:r>
          </a:p>
        </p:txBody>
      </p:sp>
      <p:pic>
        <p:nvPicPr>
          <p:cNvPr id="488" name="Shape 488" descr="C:\Users\bradf015\AppData\Local\Microsoft\Windows\Temporary Internet Files\Content.IE5\UFS73IEB\MC900078622[1]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3124200"/>
            <a:ext cx="1295400" cy="281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 se pasivo </a:t>
            </a:r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Usamos el </a:t>
            </a:r>
            <a:r>
              <a:rPr lang="en-US"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pasivo </a:t>
            </a: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cuando la persona que realiza la acción no se indica.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</a:t>
            </a:r>
            <a:r>
              <a:rPr lang="en-US" i="1"/>
              <a:t>Se subirán los impuestos este año.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/>
              <a:t>	Taxes will be raised…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/>
              <a:t>					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/>
              <a:t>	El gobierno subirá los impuestos este año.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/>
              <a:t>	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el se impersonal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</a:pPr>
            <a:r>
              <a:rPr lang="en-US"/>
              <a:t>Usamos el </a:t>
            </a:r>
            <a:r>
              <a:rPr lang="en-US" b="1"/>
              <a:t>se impersonal </a:t>
            </a:r>
            <a:r>
              <a:rPr lang="en-US"/>
              <a:t>cuando no queremos o no necesitamos especificar el sujeto. 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/>
              <a:t>	</a:t>
            </a:r>
            <a:r>
              <a:rPr lang="en-US" i="1" u="sng"/>
              <a:t>No se duerme mucho en la universidad.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 i="1"/>
              <a:t>One doesn´t/“people” don’t/“you” don’t sleep  much..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i="1"/>
              <a:t>	</a:t>
            </a:r>
            <a:r>
              <a:rPr lang="en-US" sz="2400" i="1"/>
              <a:t>Comparar con: Los estudiantes no duermen mucho...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+ verbo en tercera persona singular </a:t>
            </a:r>
          </a:p>
        </p:txBody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+ verbo en tercera persona de singular: cuando el verbo introduce un infinitivo, un</a:t>
            </a:r>
            <a:r>
              <a:rPr lang="en-US"/>
              <a:t> objeto singular o </a:t>
            </a: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después de una preposición.</a:t>
            </a:r>
          </a:p>
          <a:p>
            <a:pPr marL="1143000" marR="0" lvl="2" indent="-228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Times New Roman"/>
              <a:buChar char="•"/>
            </a:pPr>
            <a:r>
              <a:rPr lang="en-US" sz="280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debe </a:t>
            </a:r>
            <a:r>
              <a:rPr lang="en-US" sz="2800" b="0" i="0" u="sng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hablar</a:t>
            </a:r>
            <a:r>
              <a:rPr lang="en-US" sz="2800">
                <a:solidFill>
                  <a:srgbClr val="000000"/>
                </a:solidFill>
              </a:rPr>
              <a:t> </a:t>
            </a: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español en esta clase (in</a:t>
            </a:r>
            <a:r>
              <a:rPr lang="en-US" sz="2800"/>
              <a:t>finitivo)</a:t>
            </a:r>
          </a:p>
          <a:p>
            <a:pPr marL="1143000" marR="0" lvl="2" indent="-228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Times New Roman"/>
              <a:buChar char="•"/>
            </a:pPr>
            <a:r>
              <a:rPr lang="en-US" sz="280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</a:t>
            </a:r>
            <a:r>
              <a:rPr lang="en-US" sz="2800">
                <a:solidFill>
                  <a:srgbClr val="008000"/>
                </a:solidFill>
              </a:rPr>
              <a:t>estudia</a:t>
            </a:r>
            <a:r>
              <a:rPr lang="en-US" sz="280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sng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</a:t>
            </a:r>
            <a:r>
              <a:rPr lang="en-US" sz="2800" u="sng">
                <a:solidFill>
                  <a:srgbClr val="008000"/>
                </a:solidFill>
              </a:rPr>
              <a:t>gramática</a:t>
            </a:r>
            <a:r>
              <a:rPr lang="en-US" sz="2800">
                <a:solidFill>
                  <a:srgbClr val="008000"/>
                </a:solidFill>
              </a:rPr>
              <a:t> </a:t>
            </a: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esta clase </a:t>
            </a:r>
            <a:r>
              <a:rPr lang="en-US" sz="2800"/>
              <a:t>(singular)</a:t>
            </a:r>
          </a:p>
          <a:p>
            <a:pPr marL="1143000" marR="0" lvl="2" indent="-228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100000"/>
              <a:buFont typeface="Times New Roman"/>
              <a:buChar char="•"/>
            </a:pPr>
            <a:r>
              <a:rPr lang="en-US" sz="280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escucha </a:t>
            </a:r>
            <a:r>
              <a:rPr lang="en-US" sz="2800" b="0" i="0" u="sng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-US" sz="280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las personas </a:t>
            </a: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esta clase (preposición</a:t>
            </a:r>
            <a:r>
              <a:rPr lang="en-US" sz="2800"/>
              <a:t>)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/>
              <a:t>Se + verbo en tercera persona plural</a:t>
            </a: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2" indent="-342900" rtl="0">
              <a:lnSpc>
                <a:spcPct val="90000"/>
              </a:lnSpc>
              <a:spcBef>
                <a:spcPts val="560"/>
              </a:spcBef>
              <a:buClr>
                <a:schemeClr val="accent2"/>
              </a:buClr>
              <a:buSzPct val="100000"/>
            </a:pPr>
            <a:r>
              <a:rPr lang="en-US" sz="2800"/>
              <a:t>Se + verbo en tercera persona del plural: el verbo va seguido por un objeto plural.</a:t>
            </a:r>
          </a:p>
          <a:p>
            <a:pPr lvl="2" indent="901700" rtl="0">
              <a:lnSpc>
                <a:spcPct val="90000"/>
              </a:lnSpc>
              <a:spcBef>
                <a:spcPts val="560"/>
              </a:spcBef>
              <a:buSzPct val="100000"/>
            </a:pPr>
            <a:r>
              <a:rPr lang="en-US" sz="3000">
                <a:solidFill>
                  <a:srgbClr val="008000"/>
                </a:solidFill>
              </a:rPr>
              <a:t>Se hacen </a:t>
            </a:r>
            <a:r>
              <a:rPr lang="en-US" sz="3000" u="sng">
                <a:solidFill>
                  <a:srgbClr val="008000"/>
                </a:solidFill>
              </a:rPr>
              <a:t>exámenes </a:t>
            </a:r>
            <a:r>
              <a:rPr lang="en-US" sz="3000"/>
              <a:t>en esta clase.</a:t>
            </a:r>
          </a:p>
          <a:p>
            <a:pPr marL="1143000" lvl="2" indent="-228600" rtl="0">
              <a:spcBef>
                <a:spcPts val="0"/>
              </a:spcBef>
              <a:buSzPct val="93333"/>
            </a:pPr>
            <a:r>
              <a:rPr lang="en-US" sz="3000">
                <a:solidFill>
                  <a:srgbClr val="38761D"/>
                </a:solidFill>
              </a:rPr>
              <a:t>No se aceptan </a:t>
            </a:r>
            <a:r>
              <a:rPr lang="en-US" sz="3000" u="sng">
                <a:solidFill>
                  <a:srgbClr val="38761D"/>
                </a:solidFill>
              </a:rPr>
              <a:t>cheques</a:t>
            </a:r>
            <a:r>
              <a:rPr lang="en-US" sz="3000"/>
              <a:t> en esta tienda.</a:t>
            </a:r>
          </a:p>
          <a:p>
            <a:pPr marL="914400" lvl="0" indent="0" rtl="0">
              <a:spcBef>
                <a:spcPts val="0"/>
              </a:spcBef>
              <a:buNone/>
            </a:pPr>
            <a:r>
              <a:rPr lang="en-US" i="1"/>
              <a:t>Checks are not accepted…</a:t>
            </a:r>
          </a:p>
          <a:p>
            <a:pPr marL="914400" lvl="0" indent="0">
              <a:spcBef>
                <a:spcPts val="0"/>
              </a:spcBef>
              <a:buNone/>
            </a:pPr>
            <a:r>
              <a:rPr lang="en-US" i="1"/>
              <a:t>“They” don´t accept checks...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¿Qué cosas </a:t>
            </a:r>
            <a:r>
              <a:rPr lang="en-US" sz="280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</a:t>
            </a:r>
            <a:r>
              <a:rPr lang="en-US" sz="2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hacen y no </a:t>
            </a:r>
            <a:r>
              <a:rPr lang="en-US" sz="280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</a:t>
            </a:r>
            <a:r>
              <a:rPr lang="en-US" sz="2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hacen en los siguientes lugares? Para cada lugar, escribe una cosa que </a:t>
            </a:r>
            <a:r>
              <a:rPr lang="en-US" sz="280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hace </a:t>
            </a:r>
            <a:r>
              <a:rPr lang="en-US" sz="2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 una cosa que </a:t>
            </a:r>
            <a:r>
              <a:rPr lang="en-US" sz="280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se hace</a:t>
            </a:r>
          </a:p>
        </p:txBody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838200" y="2514600"/>
            <a:ext cx="7997951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endParaRPr sz="296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accent2"/>
              </a:buClr>
              <a:buSzPct val="98666"/>
              <a:buFont typeface="Times New Roman"/>
              <a:buAutoNum type="arabicPeriod"/>
            </a:pPr>
            <a:r>
              <a:rPr lang="en-US" sz="296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la universidad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accent2"/>
              </a:buClr>
              <a:buSzPct val="98666"/>
              <a:buFont typeface="Times New Roman"/>
              <a:buAutoNum type="arabicPeriod"/>
            </a:pPr>
            <a:r>
              <a:rPr lang="en-US" sz="296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el autobús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accent2"/>
              </a:buClr>
              <a:buSzPct val="98666"/>
              <a:buFont typeface="Times New Roman"/>
              <a:buAutoNum type="arabicPeriod"/>
            </a:pPr>
            <a:r>
              <a:rPr lang="en-US" sz="296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un concierto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accent2"/>
              </a:buClr>
              <a:buSzPct val="98666"/>
              <a:buFont typeface="Times New Roman"/>
              <a:buAutoNum type="arabicPeriod"/>
            </a:pPr>
            <a:r>
              <a:rPr lang="en-US" sz="296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un restaurante elegante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accent2"/>
              </a:buClr>
              <a:buSzPct val="98666"/>
              <a:buFont typeface="Times New Roman"/>
              <a:buAutoNum type="arabicPeriod"/>
            </a:pPr>
            <a:r>
              <a:rPr lang="en-US" sz="296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otro país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accent2"/>
              </a:buClr>
              <a:buSzPct val="98666"/>
              <a:buFont typeface="Times New Roman"/>
              <a:buAutoNum type="arabicPeriod"/>
            </a:pPr>
            <a:r>
              <a:rPr lang="en-US" sz="296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el gimnasio</a:t>
            </a: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None/>
            </a:pPr>
            <a:endParaRPr sz="296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accent2"/>
              </a:buClr>
              <a:buSzPct val="98666"/>
              <a:buFont typeface="Times New Roman"/>
              <a:buNone/>
            </a:pPr>
            <a:endParaRPr sz="296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45" name="Shape 2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77000" y="1905000"/>
            <a:ext cx="812799" cy="939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Shape 2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0" y="1905000"/>
            <a:ext cx="812799" cy="939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Shape 2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38400" y="1905000"/>
            <a:ext cx="812799" cy="939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Shape 2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1905000"/>
            <a:ext cx="812799" cy="939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¿Qué actividad es?</a:t>
            </a:r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001000" cy="441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Primero, </a:t>
            </a:r>
            <a:r>
              <a:rPr lang="en-US" sz="320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</a:t>
            </a: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dice “hola.”</a:t>
            </a:r>
          </a:p>
          <a:p>
            <a:pPr marL="457200" marR="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Después, </a:t>
            </a:r>
            <a:r>
              <a:rPr lang="en-US" sz="320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</a:t>
            </a: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extiende la mano y se dice tu nombre.</a:t>
            </a:r>
          </a:p>
          <a:p>
            <a:pPr marL="457200" marR="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Luego, </a:t>
            </a:r>
            <a:r>
              <a:rPr lang="en-US" sz="320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</a:t>
            </a: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estrecha la mano de la otra persona.</a:t>
            </a:r>
          </a:p>
          <a:p>
            <a:pPr marL="457200" marR="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Entonces, </a:t>
            </a:r>
            <a:r>
              <a:rPr lang="en-US" sz="320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</a:t>
            </a: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escucha el nombre de la otra persona.</a:t>
            </a:r>
          </a:p>
          <a:p>
            <a:pPr marL="457200" marR="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AutoNum type="arabicPeriod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Finalmente, </a:t>
            </a:r>
            <a:r>
              <a:rPr lang="en-US" sz="3200" b="0" i="0" u="none" strike="noStrike" cap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</a:t>
            </a: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dice: </a:t>
            </a:r>
          </a:p>
          <a:p>
            <a:pPr marL="457200" marR="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“Mucho gusto, encantado/a.”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Times New Roman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55" name="Shape 255" descr="C:\Documents and Settings\axbradford\Local Settings\Temporary Internet Files\Content.IE5\18H69X1J\MM900283936[1]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25879" y="5334000"/>
            <a:ext cx="1680187" cy="13772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Receta para el flan</a:t>
            </a:r>
          </a:p>
        </p:txBody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ingredientes: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/>
              <a:t>leche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/>
              <a:t>huevos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/>
              <a:t>azúcar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/>
              <a:t>Instrucciones: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u="sng"/>
              <a:t>Se calienta</a:t>
            </a:r>
            <a:r>
              <a:rPr lang="en-US"/>
              <a:t> el horno a 425. </a:t>
            </a:r>
            <a:r>
              <a:rPr lang="en-US" u="sng"/>
              <a:t>Se baten</a:t>
            </a:r>
            <a:r>
              <a:rPr lang="en-US"/>
              <a:t> los huevos. </a:t>
            </a:r>
            <a:r>
              <a:rPr lang="en-US" u="sng"/>
              <a:t>Se agrega</a:t>
            </a:r>
            <a:r>
              <a:rPr lang="en-US"/>
              <a:t> la leche...etc.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eckers design template">
  <a:themeElements>
    <a:clrScheme name="Concourse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800</Words>
  <Application>Microsoft Macintosh PowerPoint</Application>
  <PresentationFormat>On-screen Show (4:3)</PresentationFormat>
  <Paragraphs>131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Checkers design template</vt:lpstr>
      <vt:lpstr>Usos de se</vt:lpstr>
      <vt:lpstr>En la clase de español</vt:lpstr>
      <vt:lpstr>El se pasivo </vt:lpstr>
      <vt:lpstr>el se impersonal </vt:lpstr>
      <vt:lpstr>Se + verbo en tercera persona singular </vt:lpstr>
      <vt:lpstr>Se + verbo en tercera persona plural</vt:lpstr>
      <vt:lpstr>¿Qué cosas se hacen y no se hacen en los siguientes lugares? Para cada lugar, escribe una cosa que se hace y una cosa que no se hace</vt:lpstr>
      <vt:lpstr>¿Qué actividad es?</vt:lpstr>
      <vt:lpstr>Receta para el flan</vt:lpstr>
      <vt:lpstr>Preguntas....</vt:lpstr>
      <vt:lpstr>letreros </vt:lpstr>
      <vt:lpstr>Un día horrible</vt:lpstr>
      <vt:lpstr>Ayer paseaba en bicicleta...</vt:lpstr>
      <vt:lpstr>Se me dañó la bicicleta</vt:lpstr>
      <vt:lpstr>Se me pasó el bus, se me cayó el libro, se me cayeron los papeles, se me perdieron las llaves</vt:lpstr>
      <vt:lpstr>Se me rompió el lápiz, y se me olvidó mi aniversario de boda. </vt:lpstr>
      <vt:lpstr>Se me ocurrió una gran idea: ¡cocinar una cena para mi esposo!</vt:lpstr>
      <vt:lpstr>Se me quemó la cena</vt:lpstr>
      <vt:lpstr>Abrimos las ventanas porque había mucho humo</vt:lpstr>
      <vt:lpstr>Entonces, ¡se nos escaparon los gatos!</vt:lpstr>
      <vt:lpstr>Por suerte, encontramos a nuestros gatos y estuvimos felices</vt:lpstr>
      <vt:lpstr>Se + pronombre de OI + verbo + sujeto (el objeto=sujeto de la frase)</vt:lpstr>
      <vt:lpstr>VERBOS COMUNES</vt:lpstr>
      <vt:lpstr>  Da razones para justificar los siguientes hechos, utilizando la estructura “se” con situaciones inesperadas.  Atención a los sujetos:  </vt:lpstr>
      <vt:lpstr>LAS DISCULPAS DE UN/A ESTUDIANTE</vt:lpstr>
      <vt:lpstr> Responde las siguientes preguntas y cuéntale a tu(s) compañero(s) en qué contexto sucedieron. (¿Cuándo?, ¿Dónde?, ¿Con quién? Etc)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Usos de se</dc:title>
  <cp:lastModifiedBy>Wendy</cp:lastModifiedBy>
  <cp:revision>1</cp:revision>
  <dcterms:modified xsi:type="dcterms:W3CDTF">2016-10-04T21:36:47Z</dcterms:modified>
</cp:coreProperties>
</file>